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tiff" ContentType="image/tiff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ags/tag2.xml" ContentType="application/vnd.openxmlformats-officedocument.presentationml.tags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4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5.xml" ContentType="application/vnd.openxmlformats-officedocument.them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media/image20.jpg" ContentType="image/jpg"/>
  <Override PartName="/ppt/media/image29.jpg" ContentType="image/jpg"/>
  <Override PartName="/ppt/media/image30.jpg" ContentType="image/jpg"/>
  <Override PartName="/ppt/media/image32.jpg" ContentType="image/jpg"/>
  <Override PartName="/ppt/media/image33.jpg" ContentType="image/jpg"/>
  <Override PartName="/ppt/media/image34.jpg" ContentType="image/jpg"/>
  <Override PartName="/ppt/media/image35.jpg" ContentType="image/jpg"/>
  <Override PartName="/ppt/media/image36.jpg" ContentType="image/jpg"/>
  <Override PartName="/ppt/media/image37.jpg" ContentType="image/jpg"/>
  <Override PartName="/ppt/media/image38.jpg" ContentType="image/jpg"/>
  <Override PartName="/ppt/media/image39.jpg" ContentType="image/jpg"/>
  <Override PartName="/ppt/media/image47.jpg" ContentType="image/jpg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media/image51.jpg" ContentType="image/jpg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298" r:id="rId1"/>
    <p:sldMasterId id="2147484317" r:id="rId2"/>
    <p:sldMasterId id="2147484319" r:id="rId3"/>
    <p:sldMasterId id="2147484327" r:id="rId4"/>
    <p:sldMasterId id="2147484329" r:id="rId5"/>
  </p:sldMasterIdLst>
  <p:notesMasterIdLst>
    <p:notesMasterId r:id="rId25"/>
  </p:notesMasterIdLst>
  <p:handoutMasterIdLst>
    <p:handoutMasterId r:id="rId26"/>
  </p:handoutMasterIdLst>
  <p:sldIdLst>
    <p:sldId id="509" r:id="rId6"/>
    <p:sldId id="609" r:id="rId7"/>
    <p:sldId id="510" r:id="rId8"/>
    <p:sldId id="579" r:id="rId9"/>
    <p:sldId id="580" r:id="rId10"/>
    <p:sldId id="581" r:id="rId11"/>
    <p:sldId id="594" r:id="rId12"/>
    <p:sldId id="595" r:id="rId13"/>
    <p:sldId id="596" r:id="rId14"/>
    <p:sldId id="597" r:id="rId15"/>
    <p:sldId id="601" r:id="rId16"/>
    <p:sldId id="602" r:id="rId17"/>
    <p:sldId id="603" r:id="rId18"/>
    <p:sldId id="604" r:id="rId19"/>
    <p:sldId id="605" r:id="rId20"/>
    <p:sldId id="606" r:id="rId21"/>
    <p:sldId id="607" r:id="rId22"/>
    <p:sldId id="608" r:id="rId23"/>
    <p:sldId id="610" r:id="rId24"/>
  </p:sldIdLst>
  <p:sldSz cx="12188825" cy="6858000"/>
  <p:notesSz cx="7315200" cy="9601200"/>
  <p:custDataLst>
    <p:tags r:id="rId27"/>
  </p:custDataLst>
  <p:defaultTextStyle>
    <a:defPPr>
      <a:defRPr lang="de-DE"/>
    </a:defPPr>
    <a:lvl1pPr algn="l" rtl="0" eaLnBrk="0" fontAlgn="base" hangingPunct="0">
      <a:spcBef>
        <a:spcPct val="0"/>
      </a:spcBef>
      <a:spcAft>
        <a:spcPct val="0"/>
      </a:spcAft>
      <a:defRPr sz="17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679450" indent="-222250" algn="l" rtl="0" eaLnBrk="0" fontAlgn="base" hangingPunct="0">
      <a:spcBef>
        <a:spcPct val="0"/>
      </a:spcBef>
      <a:spcAft>
        <a:spcPct val="0"/>
      </a:spcAft>
      <a:defRPr sz="17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1360488" indent="-446088" algn="l" rtl="0" eaLnBrk="0" fontAlgn="base" hangingPunct="0">
      <a:spcBef>
        <a:spcPct val="0"/>
      </a:spcBef>
      <a:spcAft>
        <a:spcPct val="0"/>
      </a:spcAft>
      <a:defRPr sz="17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2039938" indent="-668338" algn="l" rtl="0" eaLnBrk="0" fontAlgn="base" hangingPunct="0">
      <a:spcBef>
        <a:spcPct val="0"/>
      </a:spcBef>
      <a:spcAft>
        <a:spcPct val="0"/>
      </a:spcAft>
      <a:defRPr sz="17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2720975" indent="-892175" algn="l" rtl="0" eaLnBrk="0" fontAlgn="base" hangingPunct="0">
      <a:spcBef>
        <a:spcPct val="0"/>
      </a:spcBef>
      <a:spcAft>
        <a:spcPct val="0"/>
      </a:spcAft>
      <a:defRPr sz="17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7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sz="17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sz="17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sz="17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265">
          <p15:clr>
            <a:srgbClr val="A4A3A4"/>
          </p15:clr>
        </p15:guide>
        <p15:guide id="2" pos="206">
          <p15:clr>
            <a:srgbClr val="A4A3A4"/>
          </p15:clr>
        </p15:guide>
        <p15:guide id="3" pos="27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B427B"/>
    <a:srgbClr val="D48BFD"/>
    <a:srgbClr val="E9BFFF"/>
    <a:srgbClr val="00649D"/>
    <a:srgbClr val="E7EDF4"/>
    <a:srgbClr val="EEF6E2"/>
    <a:srgbClr val="5BA448"/>
    <a:srgbClr val="496E7E"/>
    <a:srgbClr val="BADD8C"/>
    <a:srgbClr val="14CE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173" autoAdjust="0"/>
    <p:restoredTop sz="85627" autoAdjust="0"/>
  </p:normalViewPr>
  <p:slideViewPr>
    <p:cSldViewPr snapToGrid="0">
      <p:cViewPr varScale="1">
        <p:scale>
          <a:sx n="71" d="100"/>
          <a:sy n="71" d="100"/>
        </p:scale>
        <p:origin x="200" y="712"/>
      </p:cViewPr>
      <p:guideLst>
        <p:guide orient="horz" pos="4265"/>
        <p:guide pos="206"/>
        <p:guide pos="275"/>
      </p:guideLst>
    </p:cSldViewPr>
  </p:slideViewPr>
  <p:outlineViewPr>
    <p:cViewPr>
      <p:scale>
        <a:sx n="33" d="100"/>
        <a:sy n="33" d="100"/>
      </p:scale>
      <p:origin x="0" y="-89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11334"/>
    </p:cViewPr>
  </p:sorterViewPr>
  <p:notesViewPr>
    <p:cSldViewPr snapToGrid="0">
      <p:cViewPr varScale="1">
        <p:scale>
          <a:sx n="83" d="100"/>
          <a:sy n="83" d="100"/>
        </p:scale>
        <p:origin x="3816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notesMaster" Target="notesMasters/notesMaster1.xml"/><Relationship Id="rId26" Type="http://schemas.openxmlformats.org/officeDocument/2006/relationships/handoutMaster" Target="handoutMasters/handoutMaster1.xml"/><Relationship Id="rId27" Type="http://schemas.openxmlformats.org/officeDocument/2006/relationships/tags" Target="tags/tag1.xml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58" Type="http://schemas.microsoft.com/office/2015/10/relationships/revisionInfo" Target="revisionInfo.xml"/><Relationship Id="rId30" Type="http://schemas.openxmlformats.org/officeDocument/2006/relationships/theme" Target="theme/theme1.xml"/><Relationship Id="rId31" Type="http://schemas.openxmlformats.org/officeDocument/2006/relationships/tableStyles" Target="tableStyles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2C3C9C6-4E8D-AE4E-8AF3-E689D3213075}" type="doc">
      <dgm:prSet loTypeId="urn:microsoft.com/office/officeart/2005/8/layout/chevron2" loCatId="" qsTypeId="urn:microsoft.com/office/officeart/2005/8/quickstyle/simple4" qsCatId="simple" csTypeId="urn:microsoft.com/office/officeart/2005/8/colors/accent1_5" csCatId="accent1" phldr="1"/>
      <dgm:spPr/>
      <dgm:t>
        <a:bodyPr/>
        <a:lstStyle/>
        <a:p>
          <a:endParaRPr lang="en-US"/>
        </a:p>
      </dgm:t>
    </dgm:pt>
    <dgm:pt modelId="{623D255D-A64B-E043-A6F1-0899BDE6C2E1}">
      <dgm:prSet phldrT="[Text]"/>
      <dgm:spPr/>
      <dgm:t>
        <a:bodyPr/>
        <a:lstStyle/>
        <a:p>
          <a:r>
            <a:rPr lang="en-US" dirty="0"/>
            <a:t>1</a:t>
          </a:r>
        </a:p>
      </dgm:t>
    </dgm:pt>
    <dgm:pt modelId="{F47DDFFC-88C0-4544-AD82-B8AF6DAE500F}" type="parTrans" cxnId="{53059EB0-64A2-E848-9031-211CB5009BAD}">
      <dgm:prSet/>
      <dgm:spPr/>
      <dgm:t>
        <a:bodyPr/>
        <a:lstStyle/>
        <a:p>
          <a:endParaRPr lang="en-US"/>
        </a:p>
      </dgm:t>
    </dgm:pt>
    <dgm:pt modelId="{AD31B3A8-5030-6C46-8B52-2B415B3BDB9B}" type="sibTrans" cxnId="{53059EB0-64A2-E848-9031-211CB5009BAD}">
      <dgm:prSet/>
      <dgm:spPr/>
      <dgm:t>
        <a:bodyPr/>
        <a:lstStyle/>
        <a:p>
          <a:endParaRPr lang="en-US"/>
        </a:p>
      </dgm:t>
    </dgm:pt>
    <dgm:pt modelId="{9F0D06CA-0D36-9D4D-B395-C3A91BD9414E}">
      <dgm:prSet phldrT="[Text]" custT="1"/>
      <dgm:spPr/>
      <dgm:t>
        <a:bodyPr/>
        <a:lstStyle/>
        <a:p>
          <a:r>
            <a:rPr lang="en-US" sz="3200" dirty="0">
              <a:solidFill>
                <a:srgbClr val="19354D"/>
              </a:solidFill>
            </a:rPr>
            <a:t>Slide Title</a:t>
          </a:r>
        </a:p>
      </dgm:t>
    </dgm:pt>
    <dgm:pt modelId="{4467E377-924F-184C-8983-405BEB5CC414}" type="parTrans" cxnId="{E17ACE2D-3D8B-0B4B-804E-653F68E04B34}">
      <dgm:prSet/>
      <dgm:spPr/>
      <dgm:t>
        <a:bodyPr/>
        <a:lstStyle/>
        <a:p>
          <a:endParaRPr lang="en-US"/>
        </a:p>
      </dgm:t>
    </dgm:pt>
    <dgm:pt modelId="{3416F391-A759-B841-B4B0-1FDDE72880BE}" type="sibTrans" cxnId="{E17ACE2D-3D8B-0B4B-804E-653F68E04B34}">
      <dgm:prSet/>
      <dgm:spPr/>
      <dgm:t>
        <a:bodyPr/>
        <a:lstStyle/>
        <a:p>
          <a:endParaRPr lang="en-US"/>
        </a:p>
      </dgm:t>
    </dgm:pt>
    <dgm:pt modelId="{67A7DA18-FE6D-C349-9BB1-774614E2D0A9}">
      <dgm:prSet phldrT="[Text]"/>
      <dgm:spPr/>
      <dgm:t>
        <a:bodyPr/>
        <a:lstStyle/>
        <a:p>
          <a:r>
            <a:rPr lang="en-US" dirty="0"/>
            <a:t>2</a:t>
          </a:r>
        </a:p>
      </dgm:t>
    </dgm:pt>
    <dgm:pt modelId="{B72D8E53-DD67-4E46-97E3-AD851BFCCCBF}" type="parTrans" cxnId="{8043890F-7952-C84D-8BE6-D7A4BFEEA09A}">
      <dgm:prSet/>
      <dgm:spPr/>
      <dgm:t>
        <a:bodyPr/>
        <a:lstStyle/>
        <a:p>
          <a:endParaRPr lang="en-US"/>
        </a:p>
      </dgm:t>
    </dgm:pt>
    <dgm:pt modelId="{175E6691-4FEB-A74D-996C-09F767B4AFED}" type="sibTrans" cxnId="{8043890F-7952-C84D-8BE6-D7A4BFEEA09A}">
      <dgm:prSet/>
      <dgm:spPr/>
      <dgm:t>
        <a:bodyPr/>
        <a:lstStyle/>
        <a:p>
          <a:endParaRPr lang="en-US"/>
        </a:p>
      </dgm:t>
    </dgm:pt>
    <dgm:pt modelId="{A48B9CF1-05CA-4445-861F-B853300B2B39}">
      <dgm:prSet phldrT="[Text]" custT="1"/>
      <dgm:spPr/>
      <dgm:t>
        <a:bodyPr/>
        <a:lstStyle/>
        <a:p>
          <a:r>
            <a:rPr lang="en-US" sz="3200" dirty="0">
              <a:solidFill>
                <a:srgbClr val="19354D"/>
              </a:solidFill>
            </a:rPr>
            <a:t>Slide Title</a:t>
          </a:r>
        </a:p>
      </dgm:t>
    </dgm:pt>
    <dgm:pt modelId="{A41E6298-F286-BF4D-AE6E-8E34BE8BD259}" type="parTrans" cxnId="{733F1771-6F63-1F4A-A8BB-DD2131A66BB5}">
      <dgm:prSet/>
      <dgm:spPr/>
      <dgm:t>
        <a:bodyPr/>
        <a:lstStyle/>
        <a:p>
          <a:endParaRPr lang="en-US"/>
        </a:p>
      </dgm:t>
    </dgm:pt>
    <dgm:pt modelId="{F43E0FFC-6C38-E74F-8651-E67889C0C1B7}" type="sibTrans" cxnId="{733F1771-6F63-1F4A-A8BB-DD2131A66BB5}">
      <dgm:prSet/>
      <dgm:spPr/>
      <dgm:t>
        <a:bodyPr/>
        <a:lstStyle/>
        <a:p>
          <a:endParaRPr lang="en-US"/>
        </a:p>
      </dgm:t>
    </dgm:pt>
    <dgm:pt modelId="{A69C2980-13F1-944F-A24D-24B5B686EFEC}">
      <dgm:prSet phldrT="[Text]"/>
      <dgm:spPr/>
      <dgm:t>
        <a:bodyPr/>
        <a:lstStyle/>
        <a:p>
          <a:r>
            <a:rPr lang="en-US" dirty="0"/>
            <a:t>3</a:t>
          </a:r>
        </a:p>
      </dgm:t>
    </dgm:pt>
    <dgm:pt modelId="{46E458AE-A18A-9E41-88FB-DC54B75D60B2}" type="parTrans" cxnId="{DCAC4F85-EA41-504E-B49C-A109E097FAEE}">
      <dgm:prSet/>
      <dgm:spPr/>
      <dgm:t>
        <a:bodyPr/>
        <a:lstStyle/>
        <a:p>
          <a:endParaRPr lang="en-US"/>
        </a:p>
      </dgm:t>
    </dgm:pt>
    <dgm:pt modelId="{0B4A53DC-F321-014D-BCD3-4335D7F9C004}" type="sibTrans" cxnId="{DCAC4F85-EA41-504E-B49C-A109E097FAEE}">
      <dgm:prSet/>
      <dgm:spPr/>
      <dgm:t>
        <a:bodyPr/>
        <a:lstStyle/>
        <a:p>
          <a:endParaRPr lang="en-US"/>
        </a:p>
      </dgm:t>
    </dgm:pt>
    <dgm:pt modelId="{6EBDD1A3-967F-4C40-9EA7-6678F2EA1E3F}">
      <dgm:prSet phldrT="[Text]" custT="1"/>
      <dgm:spPr/>
      <dgm:t>
        <a:bodyPr/>
        <a:lstStyle/>
        <a:p>
          <a:r>
            <a:rPr lang="en-US" sz="3200" dirty="0">
              <a:solidFill>
                <a:srgbClr val="19354D"/>
              </a:solidFill>
            </a:rPr>
            <a:t>Slide Title</a:t>
          </a:r>
        </a:p>
      </dgm:t>
    </dgm:pt>
    <dgm:pt modelId="{E1B77F24-567D-AC4E-A092-3E02323E3755}" type="parTrans" cxnId="{3E803372-8433-554C-A558-E51B4D51BDDA}">
      <dgm:prSet/>
      <dgm:spPr/>
      <dgm:t>
        <a:bodyPr/>
        <a:lstStyle/>
        <a:p>
          <a:endParaRPr lang="en-US"/>
        </a:p>
      </dgm:t>
    </dgm:pt>
    <dgm:pt modelId="{062FB9D3-83E8-AB4C-9D3E-6BB0F59F1820}" type="sibTrans" cxnId="{3E803372-8433-554C-A558-E51B4D51BDDA}">
      <dgm:prSet/>
      <dgm:spPr/>
      <dgm:t>
        <a:bodyPr/>
        <a:lstStyle/>
        <a:p>
          <a:endParaRPr lang="en-US"/>
        </a:p>
      </dgm:t>
    </dgm:pt>
    <dgm:pt modelId="{0EF8EC47-0473-2B4E-BB25-FA6F8A99CFA5}" type="pres">
      <dgm:prSet presAssocID="{12C3C9C6-4E8D-AE4E-8AF3-E689D3213075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D790655-3CC8-DB4B-8C14-09414BEEE8EC}" type="pres">
      <dgm:prSet presAssocID="{623D255D-A64B-E043-A6F1-0899BDE6C2E1}" presName="composite" presStyleCnt="0"/>
      <dgm:spPr/>
    </dgm:pt>
    <dgm:pt modelId="{4A65AFAC-3279-1B4F-8FD1-3D767306279F}" type="pres">
      <dgm:prSet presAssocID="{623D255D-A64B-E043-A6F1-0899BDE6C2E1}" presName="parentText" presStyleLbl="align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EBE0188-9563-6846-A934-97189A9539D8}" type="pres">
      <dgm:prSet presAssocID="{623D255D-A64B-E043-A6F1-0899BDE6C2E1}" presName="descendantText" presStyleLbl="alignAcc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7C61839-B3AD-E146-BFD5-60D448FC6DA4}" type="pres">
      <dgm:prSet presAssocID="{AD31B3A8-5030-6C46-8B52-2B415B3BDB9B}" presName="sp" presStyleCnt="0"/>
      <dgm:spPr/>
    </dgm:pt>
    <dgm:pt modelId="{DFEBD311-085E-074A-80FC-49CB863C7A0D}" type="pres">
      <dgm:prSet presAssocID="{67A7DA18-FE6D-C349-9BB1-774614E2D0A9}" presName="composite" presStyleCnt="0"/>
      <dgm:spPr/>
    </dgm:pt>
    <dgm:pt modelId="{A62F56BC-D8B5-6942-82CC-34676D419596}" type="pres">
      <dgm:prSet presAssocID="{67A7DA18-FE6D-C349-9BB1-774614E2D0A9}" presName="parentText" presStyleLbl="align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F2D23CC-95FF-8E44-B542-6F2A4646D751}" type="pres">
      <dgm:prSet presAssocID="{67A7DA18-FE6D-C349-9BB1-774614E2D0A9}" presName="descendantText" presStyleLbl="alignAcc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9322D71-EC5A-1440-940E-998BBF13C984}" type="pres">
      <dgm:prSet presAssocID="{175E6691-4FEB-A74D-996C-09F767B4AFED}" presName="sp" presStyleCnt="0"/>
      <dgm:spPr/>
    </dgm:pt>
    <dgm:pt modelId="{D17F054D-2633-DE42-8C2D-58F52280E1D8}" type="pres">
      <dgm:prSet presAssocID="{A69C2980-13F1-944F-A24D-24B5B686EFEC}" presName="composite" presStyleCnt="0"/>
      <dgm:spPr/>
    </dgm:pt>
    <dgm:pt modelId="{3DC96EF4-BD4E-294C-8985-3053FCEE5B5A}" type="pres">
      <dgm:prSet presAssocID="{A69C2980-13F1-944F-A24D-24B5B686EFEC}" presName="parentText" presStyleLbl="align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9505891-F738-6B47-8FFB-4D406888E7C7}" type="pres">
      <dgm:prSet presAssocID="{A69C2980-13F1-944F-A24D-24B5B686EFEC}" presName="descendantText" presStyleLbl="alignAcc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E91EEDC-2A90-A047-91EC-1E2AE09A4A35}" type="presOf" srcId="{6EBDD1A3-967F-4C40-9EA7-6678F2EA1E3F}" destId="{89505891-F738-6B47-8FFB-4D406888E7C7}" srcOrd="0" destOrd="0" presId="urn:microsoft.com/office/officeart/2005/8/layout/chevron2"/>
    <dgm:cxn modelId="{E1002C13-2BCD-354C-B683-5BEFEE40948B}" type="presOf" srcId="{67A7DA18-FE6D-C349-9BB1-774614E2D0A9}" destId="{A62F56BC-D8B5-6942-82CC-34676D419596}" srcOrd="0" destOrd="0" presId="urn:microsoft.com/office/officeart/2005/8/layout/chevron2"/>
    <dgm:cxn modelId="{1114594D-1148-AD49-8610-82A704915AB1}" type="presOf" srcId="{A48B9CF1-05CA-4445-861F-B853300B2B39}" destId="{5F2D23CC-95FF-8E44-B542-6F2A4646D751}" srcOrd="0" destOrd="0" presId="urn:microsoft.com/office/officeart/2005/8/layout/chevron2"/>
    <dgm:cxn modelId="{B1CC7BD3-E633-CA4B-AEB2-6F7DA3FD5D92}" type="presOf" srcId="{9F0D06CA-0D36-9D4D-B395-C3A91BD9414E}" destId="{4EBE0188-9563-6846-A934-97189A9539D8}" srcOrd="0" destOrd="0" presId="urn:microsoft.com/office/officeart/2005/8/layout/chevron2"/>
    <dgm:cxn modelId="{3E803372-8433-554C-A558-E51B4D51BDDA}" srcId="{A69C2980-13F1-944F-A24D-24B5B686EFEC}" destId="{6EBDD1A3-967F-4C40-9EA7-6678F2EA1E3F}" srcOrd="0" destOrd="0" parTransId="{E1B77F24-567D-AC4E-A092-3E02323E3755}" sibTransId="{062FB9D3-83E8-AB4C-9D3E-6BB0F59F1820}"/>
    <dgm:cxn modelId="{53059EB0-64A2-E848-9031-211CB5009BAD}" srcId="{12C3C9C6-4E8D-AE4E-8AF3-E689D3213075}" destId="{623D255D-A64B-E043-A6F1-0899BDE6C2E1}" srcOrd="0" destOrd="0" parTransId="{F47DDFFC-88C0-4544-AD82-B8AF6DAE500F}" sibTransId="{AD31B3A8-5030-6C46-8B52-2B415B3BDB9B}"/>
    <dgm:cxn modelId="{E17ACE2D-3D8B-0B4B-804E-653F68E04B34}" srcId="{623D255D-A64B-E043-A6F1-0899BDE6C2E1}" destId="{9F0D06CA-0D36-9D4D-B395-C3A91BD9414E}" srcOrd="0" destOrd="0" parTransId="{4467E377-924F-184C-8983-405BEB5CC414}" sibTransId="{3416F391-A759-B841-B4B0-1FDDE72880BE}"/>
    <dgm:cxn modelId="{857BFF47-E58E-BA49-B8BC-B553AB5FBBDB}" type="presOf" srcId="{A69C2980-13F1-944F-A24D-24B5B686EFEC}" destId="{3DC96EF4-BD4E-294C-8985-3053FCEE5B5A}" srcOrd="0" destOrd="0" presId="urn:microsoft.com/office/officeart/2005/8/layout/chevron2"/>
    <dgm:cxn modelId="{733F1771-6F63-1F4A-A8BB-DD2131A66BB5}" srcId="{67A7DA18-FE6D-C349-9BB1-774614E2D0A9}" destId="{A48B9CF1-05CA-4445-861F-B853300B2B39}" srcOrd="0" destOrd="0" parTransId="{A41E6298-F286-BF4D-AE6E-8E34BE8BD259}" sibTransId="{F43E0FFC-6C38-E74F-8651-E67889C0C1B7}"/>
    <dgm:cxn modelId="{93B961EC-3EAE-1B4F-96E0-297D45DC8485}" type="presOf" srcId="{623D255D-A64B-E043-A6F1-0899BDE6C2E1}" destId="{4A65AFAC-3279-1B4F-8FD1-3D767306279F}" srcOrd="0" destOrd="0" presId="urn:microsoft.com/office/officeart/2005/8/layout/chevron2"/>
    <dgm:cxn modelId="{8043890F-7952-C84D-8BE6-D7A4BFEEA09A}" srcId="{12C3C9C6-4E8D-AE4E-8AF3-E689D3213075}" destId="{67A7DA18-FE6D-C349-9BB1-774614E2D0A9}" srcOrd="1" destOrd="0" parTransId="{B72D8E53-DD67-4E46-97E3-AD851BFCCCBF}" sibTransId="{175E6691-4FEB-A74D-996C-09F767B4AFED}"/>
    <dgm:cxn modelId="{417ACEEE-A117-934F-8E5E-8637C08F2D86}" type="presOf" srcId="{12C3C9C6-4E8D-AE4E-8AF3-E689D3213075}" destId="{0EF8EC47-0473-2B4E-BB25-FA6F8A99CFA5}" srcOrd="0" destOrd="0" presId="urn:microsoft.com/office/officeart/2005/8/layout/chevron2"/>
    <dgm:cxn modelId="{DCAC4F85-EA41-504E-B49C-A109E097FAEE}" srcId="{12C3C9C6-4E8D-AE4E-8AF3-E689D3213075}" destId="{A69C2980-13F1-944F-A24D-24B5B686EFEC}" srcOrd="2" destOrd="0" parTransId="{46E458AE-A18A-9E41-88FB-DC54B75D60B2}" sibTransId="{0B4A53DC-F321-014D-BCD3-4335D7F9C004}"/>
    <dgm:cxn modelId="{C56B6F91-E3CD-7E49-B497-719A8259E581}" type="presParOf" srcId="{0EF8EC47-0473-2B4E-BB25-FA6F8A99CFA5}" destId="{BD790655-3CC8-DB4B-8C14-09414BEEE8EC}" srcOrd="0" destOrd="0" presId="urn:microsoft.com/office/officeart/2005/8/layout/chevron2"/>
    <dgm:cxn modelId="{127AA4DF-2901-974E-83C9-3A234874CF1B}" type="presParOf" srcId="{BD790655-3CC8-DB4B-8C14-09414BEEE8EC}" destId="{4A65AFAC-3279-1B4F-8FD1-3D767306279F}" srcOrd="0" destOrd="0" presId="urn:microsoft.com/office/officeart/2005/8/layout/chevron2"/>
    <dgm:cxn modelId="{2F6574F8-C584-8C4C-BBAA-86CFCF80C7F3}" type="presParOf" srcId="{BD790655-3CC8-DB4B-8C14-09414BEEE8EC}" destId="{4EBE0188-9563-6846-A934-97189A9539D8}" srcOrd="1" destOrd="0" presId="urn:microsoft.com/office/officeart/2005/8/layout/chevron2"/>
    <dgm:cxn modelId="{D7E9DBBA-CD94-6441-85BC-09866D3A8153}" type="presParOf" srcId="{0EF8EC47-0473-2B4E-BB25-FA6F8A99CFA5}" destId="{37C61839-B3AD-E146-BFD5-60D448FC6DA4}" srcOrd="1" destOrd="0" presId="urn:microsoft.com/office/officeart/2005/8/layout/chevron2"/>
    <dgm:cxn modelId="{D88A7D1C-09B6-0645-BDF8-A2753B765FF9}" type="presParOf" srcId="{0EF8EC47-0473-2B4E-BB25-FA6F8A99CFA5}" destId="{DFEBD311-085E-074A-80FC-49CB863C7A0D}" srcOrd="2" destOrd="0" presId="urn:microsoft.com/office/officeart/2005/8/layout/chevron2"/>
    <dgm:cxn modelId="{923413B6-796E-8845-82E8-B51DAFFDF4E1}" type="presParOf" srcId="{DFEBD311-085E-074A-80FC-49CB863C7A0D}" destId="{A62F56BC-D8B5-6942-82CC-34676D419596}" srcOrd="0" destOrd="0" presId="urn:microsoft.com/office/officeart/2005/8/layout/chevron2"/>
    <dgm:cxn modelId="{2FDAF3FA-7456-0B43-99F7-ADAE586E2DB1}" type="presParOf" srcId="{DFEBD311-085E-074A-80FC-49CB863C7A0D}" destId="{5F2D23CC-95FF-8E44-B542-6F2A4646D751}" srcOrd="1" destOrd="0" presId="urn:microsoft.com/office/officeart/2005/8/layout/chevron2"/>
    <dgm:cxn modelId="{CAABBF1C-A7C1-CC4E-BA3B-AD4A1209F745}" type="presParOf" srcId="{0EF8EC47-0473-2B4E-BB25-FA6F8A99CFA5}" destId="{99322D71-EC5A-1440-940E-998BBF13C984}" srcOrd="3" destOrd="0" presId="urn:microsoft.com/office/officeart/2005/8/layout/chevron2"/>
    <dgm:cxn modelId="{4A98EA0A-C6B9-5341-B417-E5A16CBA077C}" type="presParOf" srcId="{0EF8EC47-0473-2B4E-BB25-FA6F8A99CFA5}" destId="{D17F054D-2633-DE42-8C2D-58F52280E1D8}" srcOrd="4" destOrd="0" presId="urn:microsoft.com/office/officeart/2005/8/layout/chevron2"/>
    <dgm:cxn modelId="{8F07614A-5C65-2143-9F37-5C0261E8F1A7}" type="presParOf" srcId="{D17F054D-2633-DE42-8C2D-58F52280E1D8}" destId="{3DC96EF4-BD4E-294C-8985-3053FCEE5B5A}" srcOrd="0" destOrd="0" presId="urn:microsoft.com/office/officeart/2005/8/layout/chevron2"/>
    <dgm:cxn modelId="{E18C7477-15E1-F743-B0B2-55079719CFB7}" type="presParOf" srcId="{D17F054D-2633-DE42-8C2D-58F52280E1D8}" destId="{89505891-F738-6B47-8FFB-4D406888E7C7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2C3C9C6-4E8D-AE4E-8AF3-E689D3213075}" type="doc">
      <dgm:prSet loTypeId="urn:microsoft.com/office/officeart/2005/8/layout/chevron2" loCatId="" qsTypeId="urn:microsoft.com/office/officeart/2005/8/quickstyle/simple4" qsCatId="simple" csTypeId="urn:microsoft.com/office/officeart/2005/8/colors/accent1_5" csCatId="accent1" phldr="1"/>
      <dgm:spPr/>
      <dgm:t>
        <a:bodyPr/>
        <a:lstStyle/>
        <a:p>
          <a:endParaRPr lang="en-US"/>
        </a:p>
      </dgm:t>
    </dgm:pt>
    <dgm:pt modelId="{623D255D-A64B-E043-A6F1-0899BDE6C2E1}">
      <dgm:prSet phldrT="[Text]"/>
      <dgm:spPr/>
      <dgm:t>
        <a:bodyPr/>
        <a:lstStyle/>
        <a:p>
          <a:r>
            <a:rPr lang="en-US" dirty="0"/>
            <a:t>1</a:t>
          </a:r>
        </a:p>
      </dgm:t>
    </dgm:pt>
    <dgm:pt modelId="{F47DDFFC-88C0-4544-AD82-B8AF6DAE500F}" type="parTrans" cxnId="{53059EB0-64A2-E848-9031-211CB5009BAD}">
      <dgm:prSet/>
      <dgm:spPr/>
      <dgm:t>
        <a:bodyPr/>
        <a:lstStyle/>
        <a:p>
          <a:endParaRPr lang="en-US"/>
        </a:p>
      </dgm:t>
    </dgm:pt>
    <dgm:pt modelId="{AD31B3A8-5030-6C46-8B52-2B415B3BDB9B}" type="sibTrans" cxnId="{53059EB0-64A2-E848-9031-211CB5009BAD}">
      <dgm:prSet/>
      <dgm:spPr/>
      <dgm:t>
        <a:bodyPr/>
        <a:lstStyle/>
        <a:p>
          <a:endParaRPr lang="en-US"/>
        </a:p>
      </dgm:t>
    </dgm:pt>
    <dgm:pt modelId="{9F0D06CA-0D36-9D4D-B395-C3A91BD9414E}">
      <dgm:prSet phldrT="[Text]" custT="1"/>
      <dgm:spPr/>
      <dgm:t>
        <a:bodyPr/>
        <a:lstStyle/>
        <a:p>
          <a:r>
            <a:rPr lang="en-US" sz="3200" dirty="0">
              <a:solidFill>
                <a:srgbClr val="19354D"/>
              </a:solidFill>
            </a:rPr>
            <a:t>Slide Title</a:t>
          </a:r>
        </a:p>
      </dgm:t>
    </dgm:pt>
    <dgm:pt modelId="{4467E377-924F-184C-8983-405BEB5CC414}" type="parTrans" cxnId="{E17ACE2D-3D8B-0B4B-804E-653F68E04B34}">
      <dgm:prSet/>
      <dgm:spPr/>
      <dgm:t>
        <a:bodyPr/>
        <a:lstStyle/>
        <a:p>
          <a:endParaRPr lang="en-US"/>
        </a:p>
      </dgm:t>
    </dgm:pt>
    <dgm:pt modelId="{3416F391-A759-B841-B4B0-1FDDE72880BE}" type="sibTrans" cxnId="{E17ACE2D-3D8B-0B4B-804E-653F68E04B34}">
      <dgm:prSet/>
      <dgm:spPr/>
      <dgm:t>
        <a:bodyPr/>
        <a:lstStyle/>
        <a:p>
          <a:endParaRPr lang="en-US"/>
        </a:p>
      </dgm:t>
    </dgm:pt>
    <dgm:pt modelId="{67A7DA18-FE6D-C349-9BB1-774614E2D0A9}">
      <dgm:prSet phldrT="[Text]"/>
      <dgm:spPr/>
      <dgm:t>
        <a:bodyPr/>
        <a:lstStyle/>
        <a:p>
          <a:r>
            <a:rPr lang="en-US" dirty="0"/>
            <a:t>2</a:t>
          </a:r>
        </a:p>
      </dgm:t>
    </dgm:pt>
    <dgm:pt modelId="{B72D8E53-DD67-4E46-97E3-AD851BFCCCBF}" type="parTrans" cxnId="{8043890F-7952-C84D-8BE6-D7A4BFEEA09A}">
      <dgm:prSet/>
      <dgm:spPr/>
      <dgm:t>
        <a:bodyPr/>
        <a:lstStyle/>
        <a:p>
          <a:endParaRPr lang="en-US"/>
        </a:p>
      </dgm:t>
    </dgm:pt>
    <dgm:pt modelId="{175E6691-4FEB-A74D-996C-09F767B4AFED}" type="sibTrans" cxnId="{8043890F-7952-C84D-8BE6-D7A4BFEEA09A}">
      <dgm:prSet/>
      <dgm:spPr/>
      <dgm:t>
        <a:bodyPr/>
        <a:lstStyle/>
        <a:p>
          <a:endParaRPr lang="en-US"/>
        </a:p>
      </dgm:t>
    </dgm:pt>
    <dgm:pt modelId="{A48B9CF1-05CA-4445-861F-B853300B2B39}">
      <dgm:prSet phldrT="[Text]" custT="1"/>
      <dgm:spPr/>
      <dgm:t>
        <a:bodyPr/>
        <a:lstStyle/>
        <a:p>
          <a:r>
            <a:rPr lang="en-US" sz="3200" dirty="0">
              <a:solidFill>
                <a:srgbClr val="19354D"/>
              </a:solidFill>
            </a:rPr>
            <a:t>Slide Title</a:t>
          </a:r>
        </a:p>
      </dgm:t>
    </dgm:pt>
    <dgm:pt modelId="{A41E6298-F286-BF4D-AE6E-8E34BE8BD259}" type="parTrans" cxnId="{733F1771-6F63-1F4A-A8BB-DD2131A66BB5}">
      <dgm:prSet/>
      <dgm:spPr/>
      <dgm:t>
        <a:bodyPr/>
        <a:lstStyle/>
        <a:p>
          <a:endParaRPr lang="en-US"/>
        </a:p>
      </dgm:t>
    </dgm:pt>
    <dgm:pt modelId="{F43E0FFC-6C38-E74F-8651-E67889C0C1B7}" type="sibTrans" cxnId="{733F1771-6F63-1F4A-A8BB-DD2131A66BB5}">
      <dgm:prSet/>
      <dgm:spPr/>
      <dgm:t>
        <a:bodyPr/>
        <a:lstStyle/>
        <a:p>
          <a:endParaRPr lang="en-US"/>
        </a:p>
      </dgm:t>
    </dgm:pt>
    <dgm:pt modelId="{A69C2980-13F1-944F-A24D-24B5B686EFEC}">
      <dgm:prSet phldrT="[Text]"/>
      <dgm:spPr/>
      <dgm:t>
        <a:bodyPr/>
        <a:lstStyle/>
        <a:p>
          <a:r>
            <a:rPr lang="en-US" dirty="0"/>
            <a:t>3</a:t>
          </a:r>
        </a:p>
      </dgm:t>
    </dgm:pt>
    <dgm:pt modelId="{46E458AE-A18A-9E41-88FB-DC54B75D60B2}" type="parTrans" cxnId="{DCAC4F85-EA41-504E-B49C-A109E097FAEE}">
      <dgm:prSet/>
      <dgm:spPr/>
      <dgm:t>
        <a:bodyPr/>
        <a:lstStyle/>
        <a:p>
          <a:endParaRPr lang="en-US"/>
        </a:p>
      </dgm:t>
    </dgm:pt>
    <dgm:pt modelId="{0B4A53DC-F321-014D-BCD3-4335D7F9C004}" type="sibTrans" cxnId="{DCAC4F85-EA41-504E-B49C-A109E097FAEE}">
      <dgm:prSet/>
      <dgm:spPr/>
      <dgm:t>
        <a:bodyPr/>
        <a:lstStyle/>
        <a:p>
          <a:endParaRPr lang="en-US"/>
        </a:p>
      </dgm:t>
    </dgm:pt>
    <dgm:pt modelId="{6EBDD1A3-967F-4C40-9EA7-6678F2EA1E3F}">
      <dgm:prSet phldrT="[Text]" custT="1"/>
      <dgm:spPr/>
      <dgm:t>
        <a:bodyPr/>
        <a:lstStyle/>
        <a:p>
          <a:r>
            <a:rPr lang="en-US" sz="3200" dirty="0">
              <a:solidFill>
                <a:srgbClr val="19354D"/>
              </a:solidFill>
            </a:rPr>
            <a:t>Slide Title</a:t>
          </a:r>
        </a:p>
      </dgm:t>
    </dgm:pt>
    <dgm:pt modelId="{E1B77F24-567D-AC4E-A092-3E02323E3755}" type="parTrans" cxnId="{3E803372-8433-554C-A558-E51B4D51BDDA}">
      <dgm:prSet/>
      <dgm:spPr/>
      <dgm:t>
        <a:bodyPr/>
        <a:lstStyle/>
        <a:p>
          <a:endParaRPr lang="en-US"/>
        </a:p>
      </dgm:t>
    </dgm:pt>
    <dgm:pt modelId="{062FB9D3-83E8-AB4C-9D3E-6BB0F59F1820}" type="sibTrans" cxnId="{3E803372-8433-554C-A558-E51B4D51BDDA}">
      <dgm:prSet/>
      <dgm:spPr/>
      <dgm:t>
        <a:bodyPr/>
        <a:lstStyle/>
        <a:p>
          <a:endParaRPr lang="en-US"/>
        </a:p>
      </dgm:t>
    </dgm:pt>
    <dgm:pt modelId="{0EF8EC47-0473-2B4E-BB25-FA6F8A99CFA5}" type="pres">
      <dgm:prSet presAssocID="{12C3C9C6-4E8D-AE4E-8AF3-E689D3213075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D790655-3CC8-DB4B-8C14-09414BEEE8EC}" type="pres">
      <dgm:prSet presAssocID="{623D255D-A64B-E043-A6F1-0899BDE6C2E1}" presName="composite" presStyleCnt="0"/>
      <dgm:spPr/>
    </dgm:pt>
    <dgm:pt modelId="{4A65AFAC-3279-1B4F-8FD1-3D767306279F}" type="pres">
      <dgm:prSet presAssocID="{623D255D-A64B-E043-A6F1-0899BDE6C2E1}" presName="parentText" presStyleLbl="align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EBE0188-9563-6846-A934-97189A9539D8}" type="pres">
      <dgm:prSet presAssocID="{623D255D-A64B-E043-A6F1-0899BDE6C2E1}" presName="descendantText" presStyleLbl="alignAcc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7C61839-B3AD-E146-BFD5-60D448FC6DA4}" type="pres">
      <dgm:prSet presAssocID="{AD31B3A8-5030-6C46-8B52-2B415B3BDB9B}" presName="sp" presStyleCnt="0"/>
      <dgm:spPr/>
    </dgm:pt>
    <dgm:pt modelId="{DFEBD311-085E-074A-80FC-49CB863C7A0D}" type="pres">
      <dgm:prSet presAssocID="{67A7DA18-FE6D-C349-9BB1-774614E2D0A9}" presName="composite" presStyleCnt="0"/>
      <dgm:spPr/>
    </dgm:pt>
    <dgm:pt modelId="{A62F56BC-D8B5-6942-82CC-34676D419596}" type="pres">
      <dgm:prSet presAssocID="{67A7DA18-FE6D-C349-9BB1-774614E2D0A9}" presName="parentText" presStyleLbl="align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F2D23CC-95FF-8E44-B542-6F2A4646D751}" type="pres">
      <dgm:prSet presAssocID="{67A7DA18-FE6D-C349-9BB1-774614E2D0A9}" presName="descendantText" presStyleLbl="alignAcc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9322D71-EC5A-1440-940E-998BBF13C984}" type="pres">
      <dgm:prSet presAssocID="{175E6691-4FEB-A74D-996C-09F767B4AFED}" presName="sp" presStyleCnt="0"/>
      <dgm:spPr/>
    </dgm:pt>
    <dgm:pt modelId="{D17F054D-2633-DE42-8C2D-58F52280E1D8}" type="pres">
      <dgm:prSet presAssocID="{A69C2980-13F1-944F-A24D-24B5B686EFEC}" presName="composite" presStyleCnt="0"/>
      <dgm:spPr/>
    </dgm:pt>
    <dgm:pt modelId="{3DC96EF4-BD4E-294C-8985-3053FCEE5B5A}" type="pres">
      <dgm:prSet presAssocID="{A69C2980-13F1-944F-A24D-24B5B686EFEC}" presName="parentText" presStyleLbl="align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9505891-F738-6B47-8FFB-4D406888E7C7}" type="pres">
      <dgm:prSet presAssocID="{A69C2980-13F1-944F-A24D-24B5B686EFEC}" presName="descendantText" presStyleLbl="alignAcc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E91EEDC-2A90-A047-91EC-1E2AE09A4A35}" type="presOf" srcId="{6EBDD1A3-967F-4C40-9EA7-6678F2EA1E3F}" destId="{89505891-F738-6B47-8FFB-4D406888E7C7}" srcOrd="0" destOrd="0" presId="urn:microsoft.com/office/officeart/2005/8/layout/chevron2"/>
    <dgm:cxn modelId="{E1002C13-2BCD-354C-B683-5BEFEE40948B}" type="presOf" srcId="{67A7DA18-FE6D-C349-9BB1-774614E2D0A9}" destId="{A62F56BC-D8B5-6942-82CC-34676D419596}" srcOrd="0" destOrd="0" presId="urn:microsoft.com/office/officeart/2005/8/layout/chevron2"/>
    <dgm:cxn modelId="{1114594D-1148-AD49-8610-82A704915AB1}" type="presOf" srcId="{A48B9CF1-05CA-4445-861F-B853300B2B39}" destId="{5F2D23CC-95FF-8E44-B542-6F2A4646D751}" srcOrd="0" destOrd="0" presId="urn:microsoft.com/office/officeart/2005/8/layout/chevron2"/>
    <dgm:cxn modelId="{B1CC7BD3-E633-CA4B-AEB2-6F7DA3FD5D92}" type="presOf" srcId="{9F0D06CA-0D36-9D4D-B395-C3A91BD9414E}" destId="{4EBE0188-9563-6846-A934-97189A9539D8}" srcOrd="0" destOrd="0" presId="urn:microsoft.com/office/officeart/2005/8/layout/chevron2"/>
    <dgm:cxn modelId="{3E803372-8433-554C-A558-E51B4D51BDDA}" srcId="{A69C2980-13F1-944F-A24D-24B5B686EFEC}" destId="{6EBDD1A3-967F-4C40-9EA7-6678F2EA1E3F}" srcOrd="0" destOrd="0" parTransId="{E1B77F24-567D-AC4E-A092-3E02323E3755}" sibTransId="{062FB9D3-83E8-AB4C-9D3E-6BB0F59F1820}"/>
    <dgm:cxn modelId="{53059EB0-64A2-E848-9031-211CB5009BAD}" srcId="{12C3C9C6-4E8D-AE4E-8AF3-E689D3213075}" destId="{623D255D-A64B-E043-A6F1-0899BDE6C2E1}" srcOrd="0" destOrd="0" parTransId="{F47DDFFC-88C0-4544-AD82-B8AF6DAE500F}" sibTransId="{AD31B3A8-5030-6C46-8B52-2B415B3BDB9B}"/>
    <dgm:cxn modelId="{E17ACE2D-3D8B-0B4B-804E-653F68E04B34}" srcId="{623D255D-A64B-E043-A6F1-0899BDE6C2E1}" destId="{9F0D06CA-0D36-9D4D-B395-C3A91BD9414E}" srcOrd="0" destOrd="0" parTransId="{4467E377-924F-184C-8983-405BEB5CC414}" sibTransId="{3416F391-A759-B841-B4B0-1FDDE72880BE}"/>
    <dgm:cxn modelId="{857BFF47-E58E-BA49-B8BC-B553AB5FBBDB}" type="presOf" srcId="{A69C2980-13F1-944F-A24D-24B5B686EFEC}" destId="{3DC96EF4-BD4E-294C-8985-3053FCEE5B5A}" srcOrd="0" destOrd="0" presId="urn:microsoft.com/office/officeart/2005/8/layout/chevron2"/>
    <dgm:cxn modelId="{733F1771-6F63-1F4A-A8BB-DD2131A66BB5}" srcId="{67A7DA18-FE6D-C349-9BB1-774614E2D0A9}" destId="{A48B9CF1-05CA-4445-861F-B853300B2B39}" srcOrd="0" destOrd="0" parTransId="{A41E6298-F286-BF4D-AE6E-8E34BE8BD259}" sibTransId="{F43E0FFC-6C38-E74F-8651-E67889C0C1B7}"/>
    <dgm:cxn modelId="{93B961EC-3EAE-1B4F-96E0-297D45DC8485}" type="presOf" srcId="{623D255D-A64B-E043-A6F1-0899BDE6C2E1}" destId="{4A65AFAC-3279-1B4F-8FD1-3D767306279F}" srcOrd="0" destOrd="0" presId="urn:microsoft.com/office/officeart/2005/8/layout/chevron2"/>
    <dgm:cxn modelId="{8043890F-7952-C84D-8BE6-D7A4BFEEA09A}" srcId="{12C3C9C6-4E8D-AE4E-8AF3-E689D3213075}" destId="{67A7DA18-FE6D-C349-9BB1-774614E2D0A9}" srcOrd="1" destOrd="0" parTransId="{B72D8E53-DD67-4E46-97E3-AD851BFCCCBF}" sibTransId="{175E6691-4FEB-A74D-996C-09F767B4AFED}"/>
    <dgm:cxn modelId="{417ACEEE-A117-934F-8E5E-8637C08F2D86}" type="presOf" srcId="{12C3C9C6-4E8D-AE4E-8AF3-E689D3213075}" destId="{0EF8EC47-0473-2B4E-BB25-FA6F8A99CFA5}" srcOrd="0" destOrd="0" presId="urn:microsoft.com/office/officeart/2005/8/layout/chevron2"/>
    <dgm:cxn modelId="{DCAC4F85-EA41-504E-B49C-A109E097FAEE}" srcId="{12C3C9C6-4E8D-AE4E-8AF3-E689D3213075}" destId="{A69C2980-13F1-944F-A24D-24B5B686EFEC}" srcOrd="2" destOrd="0" parTransId="{46E458AE-A18A-9E41-88FB-DC54B75D60B2}" sibTransId="{0B4A53DC-F321-014D-BCD3-4335D7F9C004}"/>
    <dgm:cxn modelId="{C56B6F91-E3CD-7E49-B497-719A8259E581}" type="presParOf" srcId="{0EF8EC47-0473-2B4E-BB25-FA6F8A99CFA5}" destId="{BD790655-3CC8-DB4B-8C14-09414BEEE8EC}" srcOrd="0" destOrd="0" presId="urn:microsoft.com/office/officeart/2005/8/layout/chevron2"/>
    <dgm:cxn modelId="{127AA4DF-2901-974E-83C9-3A234874CF1B}" type="presParOf" srcId="{BD790655-3CC8-DB4B-8C14-09414BEEE8EC}" destId="{4A65AFAC-3279-1B4F-8FD1-3D767306279F}" srcOrd="0" destOrd="0" presId="urn:microsoft.com/office/officeart/2005/8/layout/chevron2"/>
    <dgm:cxn modelId="{2F6574F8-C584-8C4C-BBAA-86CFCF80C7F3}" type="presParOf" srcId="{BD790655-3CC8-DB4B-8C14-09414BEEE8EC}" destId="{4EBE0188-9563-6846-A934-97189A9539D8}" srcOrd="1" destOrd="0" presId="urn:microsoft.com/office/officeart/2005/8/layout/chevron2"/>
    <dgm:cxn modelId="{D7E9DBBA-CD94-6441-85BC-09866D3A8153}" type="presParOf" srcId="{0EF8EC47-0473-2B4E-BB25-FA6F8A99CFA5}" destId="{37C61839-B3AD-E146-BFD5-60D448FC6DA4}" srcOrd="1" destOrd="0" presId="urn:microsoft.com/office/officeart/2005/8/layout/chevron2"/>
    <dgm:cxn modelId="{D88A7D1C-09B6-0645-BDF8-A2753B765FF9}" type="presParOf" srcId="{0EF8EC47-0473-2B4E-BB25-FA6F8A99CFA5}" destId="{DFEBD311-085E-074A-80FC-49CB863C7A0D}" srcOrd="2" destOrd="0" presId="urn:microsoft.com/office/officeart/2005/8/layout/chevron2"/>
    <dgm:cxn modelId="{923413B6-796E-8845-82E8-B51DAFFDF4E1}" type="presParOf" srcId="{DFEBD311-085E-074A-80FC-49CB863C7A0D}" destId="{A62F56BC-D8B5-6942-82CC-34676D419596}" srcOrd="0" destOrd="0" presId="urn:microsoft.com/office/officeart/2005/8/layout/chevron2"/>
    <dgm:cxn modelId="{2FDAF3FA-7456-0B43-99F7-ADAE586E2DB1}" type="presParOf" srcId="{DFEBD311-085E-074A-80FC-49CB863C7A0D}" destId="{5F2D23CC-95FF-8E44-B542-6F2A4646D751}" srcOrd="1" destOrd="0" presId="urn:microsoft.com/office/officeart/2005/8/layout/chevron2"/>
    <dgm:cxn modelId="{CAABBF1C-A7C1-CC4E-BA3B-AD4A1209F745}" type="presParOf" srcId="{0EF8EC47-0473-2B4E-BB25-FA6F8A99CFA5}" destId="{99322D71-EC5A-1440-940E-998BBF13C984}" srcOrd="3" destOrd="0" presId="urn:microsoft.com/office/officeart/2005/8/layout/chevron2"/>
    <dgm:cxn modelId="{4A98EA0A-C6B9-5341-B417-E5A16CBA077C}" type="presParOf" srcId="{0EF8EC47-0473-2B4E-BB25-FA6F8A99CFA5}" destId="{D17F054D-2633-DE42-8C2D-58F52280E1D8}" srcOrd="4" destOrd="0" presId="urn:microsoft.com/office/officeart/2005/8/layout/chevron2"/>
    <dgm:cxn modelId="{8F07614A-5C65-2143-9F37-5C0261E8F1A7}" type="presParOf" srcId="{D17F054D-2633-DE42-8C2D-58F52280E1D8}" destId="{3DC96EF4-BD4E-294C-8985-3053FCEE5B5A}" srcOrd="0" destOrd="0" presId="urn:microsoft.com/office/officeart/2005/8/layout/chevron2"/>
    <dgm:cxn modelId="{E18C7477-15E1-F743-B0B2-55079719CFB7}" type="presParOf" srcId="{D17F054D-2633-DE42-8C2D-58F52280E1D8}" destId="{89505891-F738-6B47-8FFB-4D406888E7C7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8548254-C063-4DA1-8001-7DF322CCD322}" type="doc">
      <dgm:prSet loTypeId="urn:microsoft.com/office/officeart/2005/8/layout/chevron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00D4589-CBE1-4E46-96BE-96ECFDE6DA3A}">
      <dgm:prSet phldrT="[Text]"/>
      <dgm:spPr/>
      <dgm:t>
        <a:bodyPr/>
        <a:lstStyle/>
        <a:p>
          <a:endParaRPr lang="en-US" dirty="0"/>
        </a:p>
      </dgm:t>
    </dgm:pt>
    <dgm:pt modelId="{8AB92D8A-DA5D-45E0-9071-F84A3209552B}" type="parTrans" cxnId="{05634683-F4D3-4279-9C42-C93F1B2463E3}">
      <dgm:prSet/>
      <dgm:spPr/>
      <dgm:t>
        <a:bodyPr/>
        <a:lstStyle/>
        <a:p>
          <a:endParaRPr lang="en-US"/>
        </a:p>
      </dgm:t>
    </dgm:pt>
    <dgm:pt modelId="{D33864EB-D249-49C9-89E2-5535C3494328}" type="sibTrans" cxnId="{05634683-F4D3-4279-9C42-C93F1B2463E3}">
      <dgm:prSet/>
      <dgm:spPr/>
      <dgm:t>
        <a:bodyPr/>
        <a:lstStyle/>
        <a:p>
          <a:endParaRPr lang="en-US"/>
        </a:p>
      </dgm:t>
    </dgm:pt>
    <dgm:pt modelId="{7C7C0F0A-C497-C646-A463-BC7A18C66D8E}">
      <dgm:prSet/>
      <dgm:spPr/>
      <dgm:t>
        <a:bodyPr/>
        <a:lstStyle/>
        <a:p>
          <a:r>
            <a:rPr lang="en-US" dirty="0" smtClean="0"/>
            <a:t>What’s so great about Bots?</a:t>
          </a:r>
          <a:endParaRPr lang="en-US" dirty="0"/>
        </a:p>
      </dgm:t>
    </dgm:pt>
    <dgm:pt modelId="{F145DE7F-AAA3-3845-B58B-3FA13A9E1ABD}" type="parTrans" cxnId="{8157F1B5-49C1-C740-BF43-BFD32C6EB5EC}">
      <dgm:prSet/>
      <dgm:spPr/>
      <dgm:t>
        <a:bodyPr/>
        <a:lstStyle/>
        <a:p>
          <a:endParaRPr lang="en-US"/>
        </a:p>
      </dgm:t>
    </dgm:pt>
    <dgm:pt modelId="{FC9362A2-6167-D84A-8567-934E029A687C}" type="sibTrans" cxnId="{8157F1B5-49C1-C740-BF43-BFD32C6EB5EC}">
      <dgm:prSet/>
      <dgm:spPr/>
      <dgm:t>
        <a:bodyPr/>
        <a:lstStyle/>
        <a:p>
          <a:endParaRPr lang="en-US"/>
        </a:p>
      </dgm:t>
    </dgm:pt>
    <dgm:pt modelId="{90C4AC0A-359A-ED49-9D4D-6DA12617DCF4}">
      <dgm:prSet/>
      <dgm:spPr/>
      <dgm:t>
        <a:bodyPr/>
        <a:lstStyle/>
        <a:p>
          <a:endParaRPr lang="en-US"/>
        </a:p>
      </dgm:t>
    </dgm:pt>
    <dgm:pt modelId="{4B6C27FB-DC79-4E4C-8BEA-14ED610BD8F9}" type="parTrans" cxnId="{1957DAF1-D853-5D48-9BBD-0BDF76E8E854}">
      <dgm:prSet/>
      <dgm:spPr/>
      <dgm:t>
        <a:bodyPr/>
        <a:lstStyle/>
        <a:p>
          <a:endParaRPr lang="en-US"/>
        </a:p>
      </dgm:t>
    </dgm:pt>
    <dgm:pt modelId="{D8C51331-2DFC-6A44-B4C2-1580BE8E0100}" type="sibTrans" cxnId="{1957DAF1-D853-5D48-9BBD-0BDF76E8E854}">
      <dgm:prSet/>
      <dgm:spPr/>
      <dgm:t>
        <a:bodyPr/>
        <a:lstStyle/>
        <a:p>
          <a:endParaRPr lang="en-US"/>
        </a:p>
      </dgm:t>
    </dgm:pt>
    <dgm:pt modelId="{472C7F77-E6CA-4142-BC50-6B0978C6A788}">
      <dgm:prSet/>
      <dgm:spPr/>
      <dgm:t>
        <a:bodyPr/>
        <a:lstStyle/>
        <a:p>
          <a:r>
            <a:rPr lang="en-US" dirty="0" smtClean="0"/>
            <a:t>Node-RED quick intro</a:t>
          </a:r>
          <a:endParaRPr lang="en-US" dirty="0"/>
        </a:p>
      </dgm:t>
    </dgm:pt>
    <dgm:pt modelId="{0E1D0C94-BE64-134F-BC01-0F54F9F337B7}" type="parTrans" cxnId="{3DA65BD6-1569-A24C-AA88-B2EF41FC3324}">
      <dgm:prSet/>
      <dgm:spPr/>
      <dgm:t>
        <a:bodyPr/>
        <a:lstStyle/>
        <a:p>
          <a:endParaRPr lang="en-US"/>
        </a:p>
      </dgm:t>
    </dgm:pt>
    <dgm:pt modelId="{4D026A09-B070-994B-9CB3-CD1A6EC41299}" type="sibTrans" cxnId="{3DA65BD6-1569-A24C-AA88-B2EF41FC3324}">
      <dgm:prSet/>
      <dgm:spPr/>
      <dgm:t>
        <a:bodyPr/>
        <a:lstStyle/>
        <a:p>
          <a:endParaRPr lang="en-US"/>
        </a:p>
      </dgm:t>
    </dgm:pt>
    <dgm:pt modelId="{8227C066-40A5-8C46-8BDD-53DC50A011C8}">
      <dgm:prSet/>
      <dgm:spPr/>
      <dgm:t>
        <a:bodyPr/>
        <a:lstStyle/>
        <a:p>
          <a:endParaRPr lang="en-US"/>
        </a:p>
      </dgm:t>
    </dgm:pt>
    <dgm:pt modelId="{FAE6538F-2227-5043-9DD0-C551414BB7E2}" type="parTrans" cxnId="{0E9DE7C2-5C58-F645-AC61-BBC3380C9D0A}">
      <dgm:prSet/>
      <dgm:spPr/>
      <dgm:t>
        <a:bodyPr/>
        <a:lstStyle/>
        <a:p>
          <a:endParaRPr lang="en-US"/>
        </a:p>
      </dgm:t>
    </dgm:pt>
    <dgm:pt modelId="{F70273EA-1124-AB43-9227-E6BF5B28C394}" type="sibTrans" cxnId="{0E9DE7C2-5C58-F645-AC61-BBC3380C9D0A}">
      <dgm:prSet/>
      <dgm:spPr/>
      <dgm:t>
        <a:bodyPr/>
        <a:lstStyle/>
        <a:p>
          <a:endParaRPr lang="en-US"/>
        </a:p>
      </dgm:t>
    </dgm:pt>
    <dgm:pt modelId="{254D765A-F77D-9043-9967-AB08CE84963B}">
      <dgm:prSet/>
      <dgm:spPr/>
      <dgm:t>
        <a:bodyPr/>
        <a:lstStyle/>
        <a:p>
          <a:r>
            <a:rPr lang="en-US" dirty="0" smtClean="0"/>
            <a:t>Let's Build!</a:t>
          </a:r>
          <a:endParaRPr lang="en-US" dirty="0"/>
        </a:p>
      </dgm:t>
    </dgm:pt>
    <dgm:pt modelId="{2E3455B4-844C-314D-81D0-705E53855F4E}" type="parTrans" cxnId="{70D4F16D-46D6-B74D-9DA2-2F8A70A43F8D}">
      <dgm:prSet/>
      <dgm:spPr/>
      <dgm:t>
        <a:bodyPr/>
        <a:lstStyle/>
        <a:p>
          <a:endParaRPr lang="en-US"/>
        </a:p>
      </dgm:t>
    </dgm:pt>
    <dgm:pt modelId="{CA4F218E-E36B-3046-824D-178CB3C56429}" type="sibTrans" cxnId="{70D4F16D-46D6-B74D-9DA2-2F8A70A43F8D}">
      <dgm:prSet/>
      <dgm:spPr/>
      <dgm:t>
        <a:bodyPr/>
        <a:lstStyle/>
        <a:p>
          <a:endParaRPr lang="en-US"/>
        </a:p>
      </dgm:t>
    </dgm:pt>
    <dgm:pt modelId="{441D1330-74A7-4DD3-8B2B-BDAC6A8CB8F2}" type="pres">
      <dgm:prSet presAssocID="{98548254-C063-4DA1-8001-7DF322CCD322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FAD3ED8-C6F9-44D3-A332-B173C82F58E5}" type="pres">
      <dgm:prSet presAssocID="{200D4589-CBE1-4E46-96BE-96ECFDE6DA3A}" presName="composite" presStyleCnt="0"/>
      <dgm:spPr/>
    </dgm:pt>
    <dgm:pt modelId="{D9585E22-15DB-47A6-84B5-09AD0DA24E30}" type="pres">
      <dgm:prSet presAssocID="{200D4589-CBE1-4E46-96BE-96ECFDE6DA3A}" presName="parentText" presStyleLbl="align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56ADBAB-74C9-4BFF-B7C2-E68F513571FE}" type="pres">
      <dgm:prSet presAssocID="{200D4589-CBE1-4E46-96BE-96ECFDE6DA3A}" presName="descendantText" presStyleLbl="alignAcc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0514C87-F57D-4082-BAF0-3220B87299E1}" type="pres">
      <dgm:prSet presAssocID="{D33864EB-D249-49C9-89E2-5535C3494328}" presName="sp" presStyleCnt="0"/>
      <dgm:spPr/>
    </dgm:pt>
    <dgm:pt modelId="{DAD1E1A5-6412-0844-8C01-8EBDEC601CE7}" type="pres">
      <dgm:prSet presAssocID="{90C4AC0A-359A-ED49-9D4D-6DA12617DCF4}" presName="composite" presStyleCnt="0"/>
      <dgm:spPr/>
    </dgm:pt>
    <dgm:pt modelId="{826AC79F-9C82-B44D-96B6-2C6B9C762C57}" type="pres">
      <dgm:prSet presAssocID="{90C4AC0A-359A-ED49-9D4D-6DA12617DCF4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26719DD1-FF33-B848-8B6E-FDAD0B605E31}" type="pres">
      <dgm:prSet presAssocID="{90C4AC0A-359A-ED49-9D4D-6DA12617DCF4}" presName="descendantText" presStyleLbl="alignAcc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ECB1B28-EB53-114E-B8B9-A06FEB929DE8}" type="pres">
      <dgm:prSet presAssocID="{D8C51331-2DFC-6A44-B4C2-1580BE8E0100}" presName="sp" presStyleCnt="0"/>
      <dgm:spPr/>
    </dgm:pt>
    <dgm:pt modelId="{ACB352CB-7F05-8C40-9275-79EA961B4AB6}" type="pres">
      <dgm:prSet presAssocID="{8227C066-40A5-8C46-8BDD-53DC50A011C8}" presName="composite" presStyleCnt="0"/>
      <dgm:spPr/>
    </dgm:pt>
    <dgm:pt modelId="{74AFB99E-7D68-8740-9A09-83EAA72E5821}" type="pres">
      <dgm:prSet presAssocID="{8227C066-40A5-8C46-8BDD-53DC50A011C8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86B55E66-4DE8-6A4E-AB18-1F60B391EB18}" type="pres">
      <dgm:prSet presAssocID="{8227C066-40A5-8C46-8BDD-53DC50A011C8}" presName="descendantText" presStyleLbl="alignAcc1" presStyleIdx="2" presStyleCnt="3">
        <dgm:presLayoutVars>
          <dgm:bulletEnabled val="1"/>
        </dgm:presLayoutVars>
      </dgm:prSet>
      <dgm:spPr/>
    </dgm:pt>
  </dgm:ptLst>
  <dgm:cxnLst>
    <dgm:cxn modelId="{1FF85372-0F9E-7A41-B302-A920AC1DCFC4}" type="presOf" srcId="{254D765A-F77D-9043-9967-AB08CE84963B}" destId="{86B55E66-4DE8-6A4E-AB18-1F60B391EB18}" srcOrd="0" destOrd="0" presId="urn:microsoft.com/office/officeart/2005/8/layout/chevron2"/>
    <dgm:cxn modelId="{70D4F16D-46D6-B74D-9DA2-2F8A70A43F8D}" srcId="{8227C066-40A5-8C46-8BDD-53DC50A011C8}" destId="{254D765A-F77D-9043-9967-AB08CE84963B}" srcOrd="0" destOrd="0" parTransId="{2E3455B4-844C-314D-81D0-705E53855F4E}" sibTransId="{CA4F218E-E36B-3046-824D-178CB3C56429}"/>
    <dgm:cxn modelId="{8157F1B5-49C1-C740-BF43-BFD32C6EB5EC}" srcId="{200D4589-CBE1-4E46-96BE-96ECFDE6DA3A}" destId="{7C7C0F0A-C497-C646-A463-BC7A18C66D8E}" srcOrd="0" destOrd="0" parTransId="{F145DE7F-AAA3-3845-B58B-3FA13A9E1ABD}" sibTransId="{FC9362A2-6167-D84A-8567-934E029A687C}"/>
    <dgm:cxn modelId="{0E9DE7C2-5C58-F645-AC61-BBC3380C9D0A}" srcId="{98548254-C063-4DA1-8001-7DF322CCD322}" destId="{8227C066-40A5-8C46-8BDD-53DC50A011C8}" srcOrd="2" destOrd="0" parTransId="{FAE6538F-2227-5043-9DD0-C551414BB7E2}" sibTransId="{F70273EA-1124-AB43-9227-E6BF5B28C394}"/>
    <dgm:cxn modelId="{05634683-F4D3-4279-9C42-C93F1B2463E3}" srcId="{98548254-C063-4DA1-8001-7DF322CCD322}" destId="{200D4589-CBE1-4E46-96BE-96ECFDE6DA3A}" srcOrd="0" destOrd="0" parTransId="{8AB92D8A-DA5D-45E0-9071-F84A3209552B}" sibTransId="{D33864EB-D249-49C9-89E2-5535C3494328}"/>
    <dgm:cxn modelId="{74FC2531-BDAD-F949-B534-8B17BF19DD8D}" type="presOf" srcId="{472C7F77-E6CA-4142-BC50-6B0978C6A788}" destId="{26719DD1-FF33-B848-8B6E-FDAD0B605E31}" srcOrd="0" destOrd="0" presId="urn:microsoft.com/office/officeart/2005/8/layout/chevron2"/>
    <dgm:cxn modelId="{B554B0DC-2BC9-E249-9628-FFE7CC61E704}" type="presOf" srcId="{8227C066-40A5-8C46-8BDD-53DC50A011C8}" destId="{74AFB99E-7D68-8740-9A09-83EAA72E5821}" srcOrd="0" destOrd="0" presId="urn:microsoft.com/office/officeart/2005/8/layout/chevron2"/>
    <dgm:cxn modelId="{EA77B718-60A7-48EA-81E5-2B9E26246009}" type="presOf" srcId="{98548254-C063-4DA1-8001-7DF322CCD322}" destId="{441D1330-74A7-4DD3-8B2B-BDAC6A8CB8F2}" srcOrd="0" destOrd="0" presId="urn:microsoft.com/office/officeart/2005/8/layout/chevron2"/>
    <dgm:cxn modelId="{1957DAF1-D853-5D48-9BBD-0BDF76E8E854}" srcId="{98548254-C063-4DA1-8001-7DF322CCD322}" destId="{90C4AC0A-359A-ED49-9D4D-6DA12617DCF4}" srcOrd="1" destOrd="0" parTransId="{4B6C27FB-DC79-4E4C-8BEA-14ED610BD8F9}" sibTransId="{D8C51331-2DFC-6A44-B4C2-1580BE8E0100}"/>
    <dgm:cxn modelId="{3DA65BD6-1569-A24C-AA88-B2EF41FC3324}" srcId="{90C4AC0A-359A-ED49-9D4D-6DA12617DCF4}" destId="{472C7F77-E6CA-4142-BC50-6B0978C6A788}" srcOrd="0" destOrd="0" parTransId="{0E1D0C94-BE64-134F-BC01-0F54F9F337B7}" sibTransId="{4D026A09-B070-994B-9CB3-CD1A6EC41299}"/>
    <dgm:cxn modelId="{12D92802-DBB4-0240-AFF3-C1CCE8C1DC55}" type="presOf" srcId="{7C7C0F0A-C497-C646-A463-BC7A18C66D8E}" destId="{F56ADBAB-74C9-4BFF-B7C2-E68F513571FE}" srcOrd="0" destOrd="0" presId="urn:microsoft.com/office/officeart/2005/8/layout/chevron2"/>
    <dgm:cxn modelId="{FBF96C85-E791-461E-A3EA-2537CE5F9158}" type="presOf" srcId="{200D4589-CBE1-4E46-96BE-96ECFDE6DA3A}" destId="{D9585E22-15DB-47A6-84B5-09AD0DA24E30}" srcOrd="0" destOrd="0" presId="urn:microsoft.com/office/officeart/2005/8/layout/chevron2"/>
    <dgm:cxn modelId="{3F646FA3-359D-0C43-BBF3-AE9DFC265C3A}" type="presOf" srcId="{90C4AC0A-359A-ED49-9D4D-6DA12617DCF4}" destId="{826AC79F-9C82-B44D-96B6-2C6B9C762C57}" srcOrd="0" destOrd="0" presId="urn:microsoft.com/office/officeart/2005/8/layout/chevron2"/>
    <dgm:cxn modelId="{40186B7F-E4D5-4E7B-95E9-5522C79AB6C8}" type="presParOf" srcId="{441D1330-74A7-4DD3-8B2B-BDAC6A8CB8F2}" destId="{5FAD3ED8-C6F9-44D3-A332-B173C82F58E5}" srcOrd="0" destOrd="0" presId="urn:microsoft.com/office/officeart/2005/8/layout/chevron2"/>
    <dgm:cxn modelId="{0D7B93D5-FA0E-4277-92F0-DB439DEB7314}" type="presParOf" srcId="{5FAD3ED8-C6F9-44D3-A332-B173C82F58E5}" destId="{D9585E22-15DB-47A6-84B5-09AD0DA24E30}" srcOrd="0" destOrd="0" presId="urn:microsoft.com/office/officeart/2005/8/layout/chevron2"/>
    <dgm:cxn modelId="{822575A2-C32F-49B9-86B3-F0E4617BB7C2}" type="presParOf" srcId="{5FAD3ED8-C6F9-44D3-A332-B173C82F58E5}" destId="{F56ADBAB-74C9-4BFF-B7C2-E68F513571FE}" srcOrd="1" destOrd="0" presId="urn:microsoft.com/office/officeart/2005/8/layout/chevron2"/>
    <dgm:cxn modelId="{60F81C08-8C1C-D144-940F-F9363951F788}" type="presParOf" srcId="{441D1330-74A7-4DD3-8B2B-BDAC6A8CB8F2}" destId="{20514C87-F57D-4082-BAF0-3220B87299E1}" srcOrd="1" destOrd="0" presId="urn:microsoft.com/office/officeart/2005/8/layout/chevron2"/>
    <dgm:cxn modelId="{5482B2F4-8739-9D42-B6BB-6FE85BBBEA58}" type="presParOf" srcId="{441D1330-74A7-4DD3-8B2B-BDAC6A8CB8F2}" destId="{DAD1E1A5-6412-0844-8C01-8EBDEC601CE7}" srcOrd="2" destOrd="0" presId="urn:microsoft.com/office/officeart/2005/8/layout/chevron2"/>
    <dgm:cxn modelId="{FA8F2056-2726-E441-848D-BFBF323B2DB9}" type="presParOf" srcId="{DAD1E1A5-6412-0844-8C01-8EBDEC601CE7}" destId="{826AC79F-9C82-B44D-96B6-2C6B9C762C57}" srcOrd="0" destOrd="0" presId="urn:microsoft.com/office/officeart/2005/8/layout/chevron2"/>
    <dgm:cxn modelId="{8510B7AB-AF04-DD44-8F67-3A2EE77ED60C}" type="presParOf" srcId="{DAD1E1A5-6412-0844-8C01-8EBDEC601CE7}" destId="{26719DD1-FF33-B848-8B6E-FDAD0B605E31}" srcOrd="1" destOrd="0" presId="urn:microsoft.com/office/officeart/2005/8/layout/chevron2"/>
    <dgm:cxn modelId="{506B070B-EF8E-3F4A-81CD-26D2EA51FBC9}" type="presParOf" srcId="{441D1330-74A7-4DD3-8B2B-BDAC6A8CB8F2}" destId="{3ECB1B28-EB53-114E-B8B9-A06FEB929DE8}" srcOrd="3" destOrd="0" presId="urn:microsoft.com/office/officeart/2005/8/layout/chevron2"/>
    <dgm:cxn modelId="{EEF268D2-A969-C447-86AB-7E736B983298}" type="presParOf" srcId="{441D1330-74A7-4DD3-8B2B-BDAC6A8CB8F2}" destId="{ACB352CB-7F05-8C40-9275-79EA961B4AB6}" srcOrd="4" destOrd="0" presId="urn:microsoft.com/office/officeart/2005/8/layout/chevron2"/>
    <dgm:cxn modelId="{068DEBE3-DE6C-F64E-B447-D2014A634C7F}" type="presParOf" srcId="{ACB352CB-7F05-8C40-9275-79EA961B4AB6}" destId="{74AFB99E-7D68-8740-9A09-83EAA72E5821}" srcOrd="0" destOrd="0" presId="urn:microsoft.com/office/officeart/2005/8/layout/chevron2"/>
    <dgm:cxn modelId="{34E32856-1FB8-344C-83A8-1EF4E88263BA}" type="presParOf" srcId="{ACB352CB-7F05-8C40-9275-79EA961B4AB6}" destId="{86B55E66-4DE8-6A4E-AB18-1F60B391EB18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65AFAC-3279-1B4F-8FD1-3D767306279F}">
      <dsp:nvSpPr>
        <dsp:cNvPr id="0" name=""/>
        <dsp:cNvSpPr/>
      </dsp:nvSpPr>
      <dsp:spPr>
        <a:xfrm rot="5400000">
          <a:off x="-129244" y="130363"/>
          <a:ext cx="861628" cy="603139"/>
        </a:xfrm>
        <a:prstGeom prst="chevron">
          <a:avLst/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/>
            <a:t>1</a:t>
          </a:r>
        </a:p>
      </dsp:txBody>
      <dsp:txXfrm rot="-5400000">
        <a:off x="1" y="302689"/>
        <a:ext cx="603139" cy="258489"/>
      </dsp:txXfrm>
    </dsp:sp>
    <dsp:sp modelId="{4EBE0188-9563-6846-A934-97189A9539D8}">
      <dsp:nvSpPr>
        <dsp:cNvPr id="0" name=""/>
        <dsp:cNvSpPr/>
      </dsp:nvSpPr>
      <dsp:spPr>
        <a:xfrm rot="5400000">
          <a:off x="2075915" y="-1471656"/>
          <a:ext cx="560058" cy="350560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7584" tIns="20320" rIns="20320" bIns="20320" numCol="1" spcCol="1270" anchor="ctr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200" kern="1200" dirty="0">
              <a:solidFill>
                <a:srgbClr val="19354D"/>
              </a:solidFill>
            </a:rPr>
            <a:t>Slide Title</a:t>
          </a:r>
        </a:p>
      </dsp:txBody>
      <dsp:txXfrm rot="-5400000">
        <a:off x="603140" y="28459"/>
        <a:ext cx="3478269" cy="505378"/>
      </dsp:txXfrm>
    </dsp:sp>
    <dsp:sp modelId="{A62F56BC-D8B5-6942-82CC-34676D419596}">
      <dsp:nvSpPr>
        <dsp:cNvPr id="0" name=""/>
        <dsp:cNvSpPr/>
      </dsp:nvSpPr>
      <dsp:spPr>
        <a:xfrm rot="5400000">
          <a:off x="-129244" y="811049"/>
          <a:ext cx="861628" cy="603139"/>
        </a:xfrm>
        <a:prstGeom prst="chevron">
          <a:avLst/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20000"/>
                <a:satMod val="103000"/>
                <a:lumMod val="102000"/>
                <a:tint val="94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-20000"/>
                <a:satMod val="110000"/>
                <a:lumMod val="100000"/>
                <a:shade val="10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2000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alpha val="90000"/>
              <a:hueOff val="0"/>
              <a:satOff val="0"/>
              <a:lumOff val="0"/>
              <a:alphaOff val="-2000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/>
            <a:t>2</a:t>
          </a:r>
        </a:p>
      </dsp:txBody>
      <dsp:txXfrm rot="-5400000">
        <a:off x="1" y="983375"/>
        <a:ext cx="603139" cy="258489"/>
      </dsp:txXfrm>
    </dsp:sp>
    <dsp:sp modelId="{5F2D23CC-95FF-8E44-B542-6F2A4646D751}">
      <dsp:nvSpPr>
        <dsp:cNvPr id="0" name=""/>
        <dsp:cNvSpPr/>
      </dsp:nvSpPr>
      <dsp:spPr>
        <a:xfrm rot="5400000">
          <a:off x="2075915" y="-790970"/>
          <a:ext cx="560058" cy="350560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hueOff val="0"/>
              <a:satOff val="0"/>
              <a:lumOff val="0"/>
              <a:alphaOff val="-2000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7584" tIns="20320" rIns="20320" bIns="20320" numCol="1" spcCol="1270" anchor="ctr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200" kern="1200" dirty="0">
              <a:solidFill>
                <a:srgbClr val="19354D"/>
              </a:solidFill>
            </a:rPr>
            <a:t>Slide Title</a:t>
          </a:r>
        </a:p>
      </dsp:txBody>
      <dsp:txXfrm rot="-5400000">
        <a:off x="603140" y="709145"/>
        <a:ext cx="3478269" cy="505378"/>
      </dsp:txXfrm>
    </dsp:sp>
    <dsp:sp modelId="{3DC96EF4-BD4E-294C-8985-3053FCEE5B5A}">
      <dsp:nvSpPr>
        <dsp:cNvPr id="0" name=""/>
        <dsp:cNvSpPr/>
      </dsp:nvSpPr>
      <dsp:spPr>
        <a:xfrm rot="5400000">
          <a:off x="-129244" y="1491735"/>
          <a:ext cx="861628" cy="603139"/>
        </a:xfrm>
        <a:prstGeom prst="chevron">
          <a:avLst/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40000"/>
                <a:satMod val="103000"/>
                <a:lumMod val="102000"/>
                <a:tint val="94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-40000"/>
                <a:satMod val="110000"/>
                <a:lumMod val="100000"/>
                <a:shade val="10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4000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alpha val="90000"/>
              <a:hueOff val="0"/>
              <a:satOff val="0"/>
              <a:lumOff val="0"/>
              <a:alphaOff val="-4000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/>
            <a:t>3</a:t>
          </a:r>
        </a:p>
      </dsp:txBody>
      <dsp:txXfrm rot="-5400000">
        <a:off x="1" y="1664061"/>
        <a:ext cx="603139" cy="258489"/>
      </dsp:txXfrm>
    </dsp:sp>
    <dsp:sp modelId="{89505891-F738-6B47-8FFB-4D406888E7C7}">
      <dsp:nvSpPr>
        <dsp:cNvPr id="0" name=""/>
        <dsp:cNvSpPr/>
      </dsp:nvSpPr>
      <dsp:spPr>
        <a:xfrm rot="5400000">
          <a:off x="2075915" y="-110283"/>
          <a:ext cx="560058" cy="350560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hueOff val="0"/>
              <a:satOff val="0"/>
              <a:lumOff val="0"/>
              <a:alphaOff val="-4000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7584" tIns="20320" rIns="20320" bIns="20320" numCol="1" spcCol="1270" anchor="ctr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200" kern="1200" dirty="0">
              <a:solidFill>
                <a:srgbClr val="19354D"/>
              </a:solidFill>
            </a:rPr>
            <a:t>Slide Title</a:t>
          </a:r>
        </a:p>
      </dsp:txBody>
      <dsp:txXfrm rot="-5400000">
        <a:off x="603140" y="1389832"/>
        <a:ext cx="3478269" cy="50537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65AFAC-3279-1B4F-8FD1-3D767306279F}">
      <dsp:nvSpPr>
        <dsp:cNvPr id="0" name=""/>
        <dsp:cNvSpPr/>
      </dsp:nvSpPr>
      <dsp:spPr>
        <a:xfrm rot="5400000">
          <a:off x="-129244" y="130363"/>
          <a:ext cx="861628" cy="603139"/>
        </a:xfrm>
        <a:prstGeom prst="chevron">
          <a:avLst/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/>
            <a:t>1</a:t>
          </a:r>
        </a:p>
      </dsp:txBody>
      <dsp:txXfrm rot="-5400000">
        <a:off x="1" y="302689"/>
        <a:ext cx="603139" cy="258489"/>
      </dsp:txXfrm>
    </dsp:sp>
    <dsp:sp modelId="{4EBE0188-9563-6846-A934-97189A9539D8}">
      <dsp:nvSpPr>
        <dsp:cNvPr id="0" name=""/>
        <dsp:cNvSpPr/>
      </dsp:nvSpPr>
      <dsp:spPr>
        <a:xfrm rot="5400000">
          <a:off x="2075915" y="-1471656"/>
          <a:ext cx="560058" cy="350560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7584" tIns="20320" rIns="20320" bIns="20320" numCol="1" spcCol="1270" anchor="ctr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200" kern="1200" dirty="0">
              <a:solidFill>
                <a:srgbClr val="19354D"/>
              </a:solidFill>
            </a:rPr>
            <a:t>Slide Title</a:t>
          </a:r>
        </a:p>
      </dsp:txBody>
      <dsp:txXfrm rot="-5400000">
        <a:off x="603140" y="28459"/>
        <a:ext cx="3478269" cy="505378"/>
      </dsp:txXfrm>
    </dsp:sp>
    <dsp:sp modelId="{A62F56BC-D8B5-6942-82CC-34676D419596}">
      <dsp:nvSpPr>
        <dsp:cNvPr id="0" name=""/>
        <dsp:cNvSpPr/>
      </dsp:nvSpPr>
      <dsp:spPr>
        <a:xfrm rot="5400000">
          <a:off x="-129244" y="811049"/>
          <a:ext cx="861628" cy="603139"/>
        </a:xfrm>
        <a:prstGeom prst="chevron">
          <a:avLst/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20000"/>
                <a:satMod val="103000"/>
                <a:lumMod val="102000"/>
                <a:tint val="94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-20000"/>
                <a:satMod val="110000"/>
                <a:lumMod val="100000"/>
                <a:shade val="10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2000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alpha val="90000"/>
              <a:hueOff val="0"/>
              <a:satOff val="0"/>
              <a:lumOff val="0"/>
              <a:alphaOff val="-2000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/>
            <a:t>2</a:t>
          </a:r>
        </a:p>
      </dsp:txBody>
      <dsp:txXfrm rot="-5400000">
        <a:off x="1" y="983375"/>
        <a:ext cx="603139" cy="258489"/>
      </dsp:txXfrm>
    </dsp:sp>
    <dsp:sp modelId="{5F2D23CC-95FF-8E44-B542-6F2A4646D751}">
      <dsp:nvSpPr>
        <dsp:cNvPr id="0" name=""/>
        <dsp:cNvSpPr/>
      </dsp:nvSpPr>
      <dsp:spPr>
        <a:xfrm rot="5400000">
          <a:off x="2075915" y="-790970"/>
          <a:ext cx="560058" cy="350560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hueOff val="0"/>
              <a:satOff val="0"/>
              <a:lumOff val="0"/>
              <a:alphaOff val="-2000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7584" tIns="20320" rIns="20320" bIns="20320" numCol="1" spcCol="1270" anchor="ctr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200" kern="1200" dirty="0">
              <a:solidFill>
                <a:srgbClr val="19354D"/>
              </a:solidFill>
            </a:rPr>
            <a:t>Slide Title</a:t>
          </a:r>
        </a:p>
      </dsp:txBody>
      <dsp:txXfrm rot="-5400000">
        <a:off x="603140" y="709145"/>
        <a:ext cx="3478269" cy="505378"/>
      </dsp:txXfrm>
    </dsp:sp>
    <dsp:sp modelId="{3DC96EF4-BD4E-294C-8985-3053FCEE5B5A}">
      <dsp:nvSpPr>
        <dsp:cNvPr id="0" name=""/>
        <dsp:cNvSpPr/>
      </dsp:nvSpPr>
      <dsp:spPr>
        <a:xfrm rot="5400000">
          <a:off x="-129244" y="1491735"/>
          <a:ext cx="861628" cy="603139"/>
        </a:xfrm>
        <a:prstGeom prst="chevron">
          <a:avLst/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40000"/>
                <a:satMod val="103000"/>
                <a:lumMod val="102000"/>
                <a:tint val="94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-40000"/>
                <a:satMod val="110000"/>
                <a:lumMod val="100000"/>
                <a:shade val="10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4000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alpha val="90000"/>
              <a:hueOff val="0"/>
              <a:satOff val="0"/>
              <a:lumOff val="0"/>
              <a:alphaOff val="-4000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/>
            <a:t>3</a:t>
          </a:r>
        </a:p>
      </dsp:txBody>
      <dsp:txXfrm rot="-5400000">
        <a:off x="1" y="1664061"/>
        <a:ext cx="603139" cy="258489"/>
      </dsp:txXfrm>
    </dsp:sp>
    <dsp:sp modelId="{89505891-F738-6B47-8FFB-4D406888E7C7}">
      <dsp:nvSpPr>
        <dsp:cNvPr id="0" name=""/>
        <dsp:cNvSpPr/>
      </dsp:nvSpPr>
      <dsp:spPr>
        <a:xfrm rot="5400000">
          <a:off x="2075915" y="-110283"/>
          <a:ext cx="560058" cy="350560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hueOff val="0"/>
              <a:satOff val="0"/>
              <a:lumOff val="0"/>
              <a:alphaOff val="-4000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7584" tIns="20320" rIns="20320" bIns="20320" numCol="1" spcCol="1270" anchor="ctr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200" kern="1200" dirty="0">
              <a:solidFill>
                <a:srgbClr val="19354D"/>
              </a:solidFill>
            </a:rPr>
            <a:t>Slide Title</a:t>
          </a:r>
        </a:p>
      </dsp:txBody>
      <dsp:txXfrm rot="-5400000">
        <a:off x="603140" y="1389832"/>
        <a:ext cx="3478269" cy="50537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9585E22-15DB-47A6-84B5-09AD0DA24E30}">
      <dsp:nvSpPr>
        <dsp:cNvPr id="0" name=""/>
        <dsp:cNvSpPr/>
      </dsp:nvSpPr>
      <dsp:spPr>
        <a:xfrm rot="5400000">
          <a:off x="-229823" y="229835"/>
          <a:ext cx="1532155" cy="107250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685" tIns="19685" rIns="19685" bIns="19685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100" kern="1200" dirty="0"/>
        </a:p>
      </dsp:txBody>
      <dsp:txXfrm rot="-5400000">
        <a:off x="1" y="536267"/>
        <a:ext cx="1072509" cy="459646"/>
      </dsp:txXfrm>
    </dsp:sp>
    <dsp:sp modelId="{F56ADBAB-74C9-4BFF-B7C2-E68F513571FE}">
      <dsp:nvSpPr>
        <dsp:cNvPr id="0" name=""/>
        <dsp:cNvSpPr/>
      </dsp:nvSpPr>
      <dsp:spPr>
        <a:xfrm rot="5400000">
          <a:off x="3113983" y="-2041462"/>
          <a:ext cx="995901" cy="5078850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7584" tIns="20320" rIns="20320" bIns="20320" numCol="1" spcCol="1270" anchor="ctr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200" kern="1200" dirty="0" smtClean="0"/>
            <a:t>What’s so great about Bots?</a:t>
          </a:r>
          <a:endParaRPr lang="en-US" sz="3200" kern="1200" dirty="0"/>
        </a:p>
      </dsp:txBody>
      <dsp:txXfrm rot="-5400000">
        <a:off x="1072509" y="48628"/>
        <a:ext cx="5030234" cy="898669"/>
      </dsp:txXfrm>
    </dsp:sp>
    <dsp:sp modelId="{826AC79F-9C82-B44D-96B6-2C6B9C762C57}">
      <dsp:nvSpPr>
        <dsp:cNvPr id="0" name=""/>
        <dsp:cNvSpPr/>
      </dsp:nvSpPr>
      <dsp:spPr>
        <a:xfrm rot="5400000">
          <a:off x="-229823" y="1566865"/>
          <a:ext cx="1532155" cy="107250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685" tIns="19685" rIns="19685" bIns="19685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100" kern="1200"/>
        </a:p>
      </dsp:txBody>
      <dsp:txXfrm rot="-5400000">
        <a:off x="1" y="1873297"/>
        <a:ext cx="1072509" cy="459646"/>
      </dsp:txXfrm>
    </dsp:sp>
    <dsp:sp modelId="{26719DD1-FF33-B848-8B6E-FDAD0B605E31}">
      <dsp:nvSpPr>
        <dsp:cNvPr id="0" name=""/>
        <dsp:cNvSpPr/>
      </dsp:nvSpPr>
      <dsp:spPr>
        <a:xfrm rot="5400000">
          <a:off x="3113983" y="-704432"/>
          <a:ext cx="995901" cy="5078850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7584" tIns="20320" rIns="20320" bIns="20320" numCol="1" spcCol="1270" anchor="ctr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200" kern="1200" dirty="0" smtClean="0"/>
            <a:t>Node-RED quick intro</a:t>
          </a:r>
          <a:endParaRPr lang="en-US" sz="3200" kern="1200" dirty="0"/>
        </a:p>
      </dsp:txBody>
      <dsp:txXfrm rot="-5400000">
        <a:off x="1072509" y="1385658"/>
        <a:ext cx="5030234" cy="898669"/>
      </dsp:txXfrm>
    </dsp:sp>
    <dsp:sp modelId="{74AFB99E-7D68-8740-9A09-83EAA72E5821}">
      <dsp:nvSpPr>
        <dsp:cNvPr id="0" name=""/>
        <dsp:cNvSpPr/>
      </dsp:nvSpPr>
      <dsp:spPr>
        <a:xfrm rot="5400000">
          <a:off x="-229823" y="2903895"/>
          <a:ext cx="1532155" cy="107250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685" tIns="19685" rIns="19685" bIns="19685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100" kern="1200"/>
        </a:p>
      </dsp:txBody>
      <dsp:txXfrm rot="-5400000">
        <a:off x="1" y="3210327"/>
        <a:ext cx="1072509" cy="459646"/>
      </dsp:txXfrm>
    </dsp:sp>
    <dsp:sp modelId="{86B55E66-4DE8-6A4E-AB18-1F60B391EB18}">
      <dsp:nvSpPr>
        <dsp:cNvPr id="0" name=""/>
        <dsp:cNvSpPr/>
      </dsp:nvSpPr>
      <dsp:spPr>
        <a:xfrm rot="5400000">
          <a:off x="3113983" y="632597"/>
          <a:ext cx="995901" cy="5078850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7584" tIns="20320" rIns="20320" bIns="20320" numCol="1" spcCol="1270" anchor="ctr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200" kern="1200" dirty="0" smtClean="0"/>
            <a:t>Let's Build!</a:t>
          </a:r>
          <a:endParaRPr lang="en-US" sz="3200" kern="1200" dirty="0"/>
        </a:p>
      </dsp:txBody>
      <dsp:txXfrm rot="-5400000">
        <a:off x="1072509" y="2722687"/>
        <a:ext cx="5030234" cy="89866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7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043" tIns="46023" rIns="92043" bIns="46023" numCol="1" anchor="t" anchorCtr="0" compatLnSpc="1">
            <a:prstTxWarp prst="textNoShape">
              <a:avLst/>
            </a:prstTxWarp>
          </a:bodyPr>
          <a:lstStyle>
            <a:lvl1pPr algn="l" defTabSz="922338" eaLnBrk="1" hangingPunct="1">
              <a:buFontTx/>
              <a:buNone/>
              <a:defRPr sz="1786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957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4963" y="0"/>
            <a:ext cx="3167062" cy="477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043" tIns="46023" rIns="92043" bIns="46023" numCol="1" anchor="t" anchorCtr="0" compatLnSpc="1">
            <a:prstTxWarp prst="textNoShape">
              <a:avLst/>
            </a:prstTxWarp>
          </a:bodyPr>
          <a:lstStyle>
            <a:lvl1pPr algn="r" defTabSz="922338" eaLnBrk="1" hangingPunct="1">
              <a:buFontTx/>
              <a:buNone/>
              <a:defRPr sz="1786"/>
            </a:lvl1pPr>
          </a:lstStyle>
          <a:p>
            <a:pPr>
              <a:defRPr/>
            </a:pPr>
            <a:fld id="{FB9A41D6-B4F7-4E1F-98A6-B52CB0459AC1}" type="datetime4">
              <a:rPr lang="en-US"/>
              <a:pPr>
                <a:defRPr/>
              </a:pPr>
              <a:t>January 22, 2018</a:t>
            </a:fld>
            <a:endParaRPr lang="en-US"/>
          </a:p>
        </p:txBody>
      </p:sp>
      <p:sp>
        <p:nvSpPr>
          <p:cNvPr id="10957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0188"/>
            <a:ext cx="3170238" cy="477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043" tIns="46023" rIns="92043" bIns="46023" numCol="1" anchor="b" anchorCtr="0" compatLnSpc="1">
            <a:prstTxWarp prst="textNoShape">
              <a:avLst/>
            </a:prstTxWarp>
          </a:bodyPr>
          <a:lstStyle>
            <a:lvl1pPr algn="l" defTabSz="922338" eaLnBrk="1" hangingPunct="1">
              <a:buFontTx/>
              <a:buNone/>
              <a:defRPr sz="1786"/>
            </a:lvl1pPr>
          </a:lstStyle>
          <a:p>
            <a:pPr>
              <a:defRPr/>
            </a:pPr>
            <a:r>
              <a:rPr lang="en-US"/>
              <a:t>© Copyright IBM Corporation 2012</a:t>
            </a:r>
          </a:p>
        </p:txBody>
      </p:sp>
      <p:sp>
        <p:nvSpPr>
          <p:cNvPr id="10957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4963" y="9120188"/>
            <a:ext cx="3167062" cy="477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043" tIns="46023" rIns="92043" bIns="46023" numCol="1" anchor="b" anchorCtr="0" compatLnSpc="1">
            <a:prstTxWarp prst="textNoShape">
              <a:avLst/>
            </a:prstTxWarp>
          </a:bodyPr>
          <a:lstStyle>
            <a:lvl1pPr algn="r" defTabSz="922338" eaLnBrk="1" hangingPunct="1">
              <a:defRPr sz="1786"/>
            </a:lvl1pPr>
          </a:lstStyle>
          <a:p>
            <a:pPr>
              <a:defRPr/>
            </a:pPr>
            <a:fld id="{E050F059-04F2-47CB-87A1-BD280F7C875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60211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/>
          <p:cNvSpPr>
            <a:spLocks noGrp="1" noChangeArrowheads="1"/>
          </p:cNvSpPr>
          <p:nvPr>
            <p:ph type="hdr" sz="quarter"/>
          </p:nvPr>
        </p:nvSpPr>
        <p:spPr bwMode="gray">
          <a:xfrm>
            <a:off x="741363" y="0"/>
            <a:ext cx="4752975" cy="206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102841" rIns="0" bIns="0" numCol="1" anchor="t" anchorCtr="0" compatLnSpc="1">
            <a:prstTxWarp prst="textNoShape">
              <a:avLst/>
            </a:prstTxWarp>
          </a:bodyPr>
          <a:lstStyle>
            <a:lvl1pPr algn="l" defTabSz="922338" eaLnBrk="1" hangingPunct="1">
              <a:buFontTx/>
              <a:buNone/>
              <a:defRPr sz="9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8435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gray">
          <a:xfrm>
            <a:off x="-188913" y="274638"/>
            <a:ext cx="7697788" cy="43322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111621" name="Rectangle 5"/>
          <p:cNvSpPr>
            <a:spLocks noGrp="1" noChangeArrowheads="1"/>
          </p:cNvSpPr>
          <p:nvPr>
            <p:ph type="body" sz="quarter" idx="3"/>
          </p:nvPr>
        </p:nvSpPr>
        <p:spPr bwMode="gray">
          <a:xfrm>
            <a:off x="731838" y="4630738"/>
            <a:ext cx="5851525" cy="4549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46023" rIns="92043" bIns="4602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11622" name="Rectangle 6"/>
          <p:cNvSpPr>
            <a:spLocks noGrp="1" noChangeArrowheads="1"/>
          </p:cNvSpPr>
          <p:nvPr>
            <p:ph type="ftr" sz="quarter" idx="4"/>
          </p:nvPr>
        </p:nvSpPr>
        <p:spPr bwMode="gray">
          <a:xfrm>
            <a:off x="727075" y="9331325"/>
            <a:ext cx="5270500" cy="131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 defTabSz="922338" eaLnBrk="1" hangingPunct="1">
              <a:buFontTx/>
              <a:buNone/>
              <a:defRPr sz="900"/>
            </a:lvl1pPr>
          </a:lstStyle>
          <a:p>
            <a:pPr>
              <a:defRPr/>
            </a:pPr>
            <a:r>
              <a:rPr lang="en-US" dirty="0"/>
              <a:t>© Copyright IBM Corporation 2016</a:t>
            </a:r>
          </a:p>
        </p:txBody>
      </p:sp>
      <p:sp>
        <p:nvSpPr>
          <p:cNvPr id="111623" name="Rectangle 7"/>
          <p:cNvSpPr>
            <a:spLocks noGrp="1" noChangeArrowheads="1"/>
          </p:cNvSpPr>
          <p:nvPr>
            <p:ph type="sldNum" sz="quarter" idx="5"/>
          </p:nvPr>
        </p:nvSpPr>
        <p:spPr bwMode="gray">
          <a:xfrm>
            <a:off x="6116638" y="9323388"/>
            <a:ext cx="700087" cy="139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b" anchorCtr="0" compatLnSpc="1">
            <a:prstTxWarp prst="textNoShape">
              <a:avLst/>
            </a:prstTxWarp>
          </a:bodyPr>
          <a:lstStyle>
            <a:lvl1pPr algn="r" defTabSz="922338" eaLnBrk="1" hangingPunct="1">
              <a:defRPr sz="1000"/>
            </a:lvl1pPr>
          </a:lstStyle>
          <a:p>
            <a:pPr>
              <a:defRPr/>
            </a:pPr>
            <a:fld id="{45275DD5-0764-482C-9A5A-1DB6DE378BB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5127" name="Line 10"/>
          <p:cNvSpPr>
            <a:spLocks noChangeShapeType="1"/>
          </p:cNvSpPr>
          <p:nvPr/>
        </p:nvSpPr>
        <p:spPr bwMode="gray">
          <a:xfrm>
            <a:off x="725488" y="9264650"/>
            <a:ext cx="6100762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GB" sz="1786"/>
          </a:p>
        </p:txBody>
      </p:sp>
      <p:sp>
        <p:nvSpPr>
          <p:cNvPr id="111627" name="Rectangle 11"/>
          <p:cNvSpPr>
            <a:spLocks noGrp="1" noChangeArrowheads="1"/>
          </p:cNvSpPr>
          <p:nvPr>
            <p:ph type="dt" idx="1"/>
          </p:nvPr>
        </p:nvSpPr>
        <p:spPr bwMode="gray">
          <a:xfrm>
            <a:off x="5537200" y="0"/>
            <a:ext cx="1279525" cy="204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104400" rIns="0" bIns="0" numCol="1" anchor="t" anchorCtr="0" compatLnSpc="1">
            <a:prstTxWarp prst="textNoShape">
              <a:avLst/>
            </a:prstTxWarp>
          </a:bodyPr>
          <a:lstStyle>
            <a:lvl1pPr algn="r" eaLnBrk="1" hangingPunct="1">
              <a:buFontTx/>
              <a:buNone/>
              <a:defRPr sz="900"/>
            </a:lvl1pPr>
          </a:lstStyle>
          <a:p>
            <a:pPr>
              <a:defRPr/>
            </a:pPr>
            <a:fld id="{EA8B60DD-9923-4BD1-9FF3-C1FEABD2F26C}" type="datetime4">
              <a:rPr lang="en-US"/>
              <a:pPr>
                <a:defRPr/>
              </a:pPr>
              <a:t>January 22, 2018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514863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algn="l" rtl="0" eaLnBrk="0" fontAlgn="base" hangingPunct="0">
      <a:spcBef>
        <a:spcPct val="30000"/>
      </a:spcBef>
      <a:spcAft>
        <a:spcPct val="0"/>
      </a:spcAft>
      <a:defRPr sz="1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271463" algn="l" rtl="0" eaLnBrk="0" fontAlgn="base" hangingPunct="0">
      <a:spcBef>
        <a:spcPct val="30000"/>
      </a:spcBef>
      <a:spcAft>
        <a:spcPct val="0"/>
      </a:spcAft>
      <a:defRPr sz="1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538163" algn="l" rtl="0" eaLnBrk="0" fontAlgn="base" hangingPunct="0">
      <a:spcBef>
        <a:spcPct val="30000"/>
      </a:spcBef>
      <a:spcAft>
        <a:spcPct val="0"/>
      </a:spcAft>
      <a:defRPr sz="1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804863" algn="l" rtl="0" eaLnBrk="0" fontAlgn="base" hangingPunct="0">
      <a:spcBef>
        <a:spcPct val="30000"/>
      </a:spcBef>
      <a:spcAft>
        <a:spcPct val="0"/>
      </a:spcAft>
      <a:defRPr sz="1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071563" algn="l" rtl="0" eaLnBrk="0" fontAlgn="base" hangingPunct="0">
      <a:spcBef>
        <a:spcPct val="30000"/>
      </a:spcBef>
      <a:spcAft>
        <a:spcPct val="0"/>
      </a:spcAft>
      <a:defRPr sz="1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3401351" algn="l" defTabSz="1360539" rtl="0" eaLnBrk="1" latinLnBrk="0" hangingPunct="1">
      <a:defRPr sz="1786" kern="1200">
        <a:solidFill>
          <a:schemeClr val="tx1"/>
        </a:solidFill>
        <a:latin typeface="+mn-lt"/>
        <a:ea typeface="+mn-ea"/>
        <a:cs typeface="+mn-cs"/>
      </a:defRPr>
    </a:lvl6pPr>
    <a:lvl7pPr marL="4081621" algn="l" defTabSz="1360539" rtl="0" eaLnBrk="1" latinLnBrk="0" hangingPunct="1">
      <a:defRPr sz="1786" kern="1200">
        <a:solidFill>
          <a:schemeClr val="tx1"/>
        </a:solidFill>
        <a:latin typeface="+mn-lt"/>
        <a:ea typeface="+mn-ea"/>
        <a:cs typeface="+mn-cs"/>
      </a:defRPr>
    </a:lvl7pPr>
    <a:lvl8pPr marL="4761890" algn="l" defTabSz="1360539" rtl="0" eaLnBrk="1" latinLnBrk="0" hangingPunct="1">
      <a:defRPr sz="1786" kern="1200">
        <a:solidFill>
          <a:schemeClr val="tx1"/>
        </a:solidFill>
        <a:latin typeface="+mn-lt"/>
        <a:ea typeface="+mn-ea"/>
        <a:cs typeface="+mn-cs"/>
      </a:defRPr>
    </a:lvl8pPr>
    <a:lvl9pPr marL="5442161" algn="l" defTabSz="1360539" rtl="0" eaLnBrk="1" latinLnBrk="0" hangingPunct="1">
      <a:defRPr sz="178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Copyright IBM Corporation 2016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5275DD5-0764-482C-9A5A-1DB6DE378BB8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1465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4154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Copyright IBM Corporation 2016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5275DD5-0764-482C-9A5A-1DB6DE378BB8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7723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Copyright IBM Corporation 2016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5275DD5-0764-482C-9A5A-1DB6DE378BB8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4033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Copyright IBM Corporation 2016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5275DD5-0764-482C-9A5A-1DB6DE378BB8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623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Master" Target="../slideMasters/slideMaster3.xml"/><Relationship Id="rId2" Type="http://schemas.openxmlformats.org/officeDocument/2006/relationships/diagramData" Target="../diagrams/data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.jpeg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9.jpe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1" Type="http://schemas.openxmlformats.org/officeDocument/2006/relationships/slideMaster" Target="../slideMasters/slideMaster5.xml"/><Relationship Id="rId2" Type="http://schemas.openxmlformats.org/officeDocument/2006/relationships/diagramData" Target="../diagrams/data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9.jpe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3" descr="C:\!!Templates\Cross-brand_Ppt_template\Diagonal45Feath3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15925"/>
            <a:ext cx="4114800" cy="64084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12"/>
          <p:cNvSpPr>
            <a:spLocks noGrp="1" noChangeArrowheads="1"/>
          </p:cNvSpPr>
          <p:nvPr>
            <p:ph type="ftr" sz="quarter" idx="10"/>
          </p:nvPr>
        </p:nvSpPr>
        <p:spPr>
          <a:xfrm>
            <a:off x="5120641" y="6477002"/>
            <a:ext cx="1894115" cy="174627"/>
          </a:xfrm>
        </p:spPr>
        <p:txBody>
          <a:bodyPr>
            <a:noAutofit/>
          </a:bodyPr>
          <a:lstStyle>
            <a:lvl1pPr algn="ctr">
              <a:defRPr sz="900">
                <a:latin typeface="+mn-lt"/>
              </a:defRPr>
            </a:lvl1pPr>
          </a:lstStyle>
          <a:p>
            <a:pPr>
              <a:defRPr/>
            </a:pPr>
            <a:r>
              <a:rPr lang="en-US"/>
              <a:t>© Copyright IBM Corporation 2017</a:t>
            </a:r>
            <a:endParaRPr lang="en-US" dirty="0"/>
          </a:p>
        </p:txBody>
      </p:sp>
      <p:sp>
        <p:nvSpPr>
          <p:cNvPr id="11" name="Rectangle 20"/>
          <p:cNvSpPr>
            <a:spLocks noGrp="1" noChangeArrowheads="1"/>
          </p:cNvSpPr>
          <p:nvPr>
            <p:ph type="ctrTitle"/>
          </p:nvPr>
        </p:nvSpPr>
        <p:spPr bwMode="auto">
          <a:xfrm>
            <a:off x="4619566" y="1481328"/>
            <a:ext cx="6622627" cy="2165318"/>
          </a:xfrm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30724" rIns="61448" bIns="30724" anchor="t"/>
          <a:lstStyle>
            <a:lvl1pPr>
              <a:defRPr sz="2799">
                <a:solidFill>
                  <a:srgbClr val="00649D"/>
                </a:solidFill>
              </a:defRPr>
            </a:lvl1pPr>
          </a:lstStyle>
          <a:p>
            <a:pPr lvl="0"/>
            <a:r>
              <a:rPr lang="en-US" noProof="0"/>
              <a:t>Click to edit Master title style</a:t>
            </a:r>
            <a:endParaRPr lang="en-US" noProof="0" dirty="0"/>
          </a:p>
        </p:txBody>
      </p:sp>
      <p:cxnSp>
        <p:nvCxnSpPr>
          <p:cNvPr id="9" name="Straight Connector 8"/>
          <p:cNvCxnSpPr/>
          <p:nvPr/>
        </p:nvCxnSpPr>
        <p:spPr bwMode="auto">
          <a:xfrm>
            <a:off x="0" y="6858000"/>
            <a:ext cx="12188952" cy="0"/>
          </a:xfrm>
          <a:prstGeom prst="line">
            <a:avLst/>
          </a:prstGeom>
          <a:solidFill>
            <a:srgbClr val="FDFDFD"/>
          </a:solidFill>
          <a:ln w="12700" cap="flat" cmpd="sng" algn="ctr">
            <a:solidFill>
              <a:srgbClr val="008AB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12188952" cy="425019"/>
          </a:xfrm>
          <a:prstGeom prst="rect">
            <a:avLst/>
          </a:prstGeom>
        </p:spPr>
      </p:pic>
      <p:pic>
        <p:nvPicPr>
          <p:cNvPr id="12" name="Picture 3" descr="C:\!!Templates\Cross-brand_Ppt_template\Diagonal45Feath35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15925"/>
            <a:ext cx="4114800" cy="64084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3" name="Straight Connector 12"/>
          <p:cNvCxnSpPr/>
          <p:nvPr userDrawn="1"/>
        </p:nvCxnSpPr>
        <p:spPr bwMode="auto">
          <a:xfrm>
            <a:off x="0" y="6858000"/>
            <a:ext cx="12188952" cy="0"/>
          </a:xfrm>
          <a:prstGeom prst="line">
            <a:avLst/>
          </a:prstGeom>
          <a:solidFill>
            <a:srgbClr val="FDFDFD"/>
          </a:solidFill>
          <a:ln w="12700" cap="flat" cmpd="sng" algn="ctr">
            <a:solidFill>
              <a:srgbClr val="008AB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12188952" cy="425019"/>
          </a:xfrm>
          <a:prstGeom prst="rect">
            <a:avLst/>
          </a:prstGeom>
        </p:spPr>
      </p:pic>
      <p:sp>
        <p:nvSpPr>
          <p:cNvPr id="5" name="Rectangle 4"/>
          <p:cNvSpPr>
            <a:spLocks noChangeArrowheads="1"/>
          </p:cNvSpPr>
          <p:nvPr/>
        </p:nvSpPr>
        <p:spPr bwMode="gray">
          <a:xfrm>
            <a:off x="3448594" y="6477000"/>
            <a:ext cx="5329646" cy="325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0290" tIns="30137" rIns="60290" bIns="30137"/>
          <a:lstStyle>
            <a:lvl1pPr algn="l" defTabSz="61436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07975" algn="l" defTabSz="61436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614363" algn="l" defTabSz="61436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923925" algn="l" defTabSz="61436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228725" algn="l" defTabSz="61436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1685925" defTabSz="6143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143125" defTabSz="6143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2600325" defTabSz="6143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057525" defTabSz="6143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defRPr/>
            </a:pPr>
            <a:r>
              <a:rPr lang="en-US" sz="900" dirty="0">
                <a:solidFill>
                  <a:srgbClr val="008ABF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/>
            </a:r>
            <a:br>
              <a:rPr lang="en-US" sz="900" dirty="0">
                <a:solidFill>
                  <a:srgbClr val="008ABF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en-US" sz="900" dirty="0">
                <a:solidFill>
                  <a:srgbClr val="008ABF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Course materials may not be reproduced in whole or in part without the prior written permission of IBM.</a:t>
            </a:r>
          </a:p>
        </p:txBody>
      </p:sp>
    </p:spTree>
    <p:extLst/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548640"/>
            <a:ext cx="11795760" cy="457200"/>
          </a:xfrm>
        </p:spPr>
        <p:txBody>
          <a:bodyPr anchor="b"/>
          <a:lstStyle>
            <a:lvl1pPr>
              <a:defRPr sz="239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205" y="1284058"/>
            <a:ext cx="6169416" cy="4873705"/>
          </a:xfrm>
        </p:spPr>
        <p:txBody>
          <a:bodyPr/>
          <a:lstStyle>
            <a:lvl1pPr marL="0" indent="0">
              <a:buNone/>
              <a:defRPr sz="3599"/>
            </a:lvl1pPr>
            <a:lvl2pPr marL="668180" indent="0">
              <a:buNone/>
              <a:defRPr sz="4092"/>
            </a:lvl2pPr>
            <a:lvl3pPr marL="1336360" indent="0">
              <a:buNone/>
              <a:defRPr sz="3508"/>
            </a:lvl3pPr>
            <a:lvl4pPr marL="2004540" indent="0">
              <a:buNone/>
              <a:defRPr sz="2923"/>
            </a:lvl4pPr>
            <a:lvl5pPr marL="2672721" indent="0">
              <a:buNone/>
              <a:defRPr sz="2923"/>
            </a:lvl5pPr>
            <a:lvl6pPr marL="3340900" indent="0">
              <a:buNone/>
              <a:defRPr sz="2923"/>
            </a:lvl6pPr>
            <a:lvl7pPr marL="4009081" indent="0">
              <a:buNone/>
              <a:defRPr sz="2923"/>
            </a:lvl7pPr>
            <a:lvl8pPr marL="4677261" indent="0">
              <a:buNone/>
              <a:defRPr sz="2923"/>
            </a:lvl8pPr>
            <a:lvl9pPr marL="5345441" indent="0">
              <a:buNone/>
              <a:defRPr sz="2923"/>
            </a:lvl9pPr>
          </a:lstStyle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400" y="2323270"/>
            <a:ext cx="3932085" cy="3810773"/>
          </a:xfrm>
        </p:spPr>
        <p:txBody>
          <a:bodyPr/>
          <a:lstStyle>
            <a:lvl1pPr marL="0" indent="0">
              <a:buNone/>
              <a:defRPr sz="1999"/>
            </a:lvl1pPr>
            <a:lvl2pPr marL="668180" indent="0">
              <a:buNone/>
              <a:defRPr sz="2046"/>
            </a:lvl2pPr>
            <a:lvl3pPr marL="1336360" indent="0">
              <a:buNone/>
              <a:defRPr sz="1753"/>
            </a:lvl3pPr>
            <a:lvl4pPr marL="2004540" indent="0">
              <a:buNone/>
              <a:defRPr sz="1462"/>
            </a:lvl4pPr>
            <a:lvl5pPr marL="2672721" indent="0">
              <a:buNone/>
              <a:defRPr sz="1462"/>
            </a:lvl5pPr>
            <a:lvl6pPr marL="3340900" indent="0">
              <a:buNone/>
              <a:defRPr sz="1462"/>
            </a:lvl6pPr>
            <a:lvl7pPr marL="4009081" indent="0">
              <a:buNone/>
              <a:defRPr sz="1462"/>
            </a:lvl7pPr>
            <a:lvl8pPr marL="4677261" indent="0">
              <a:buNone/>
              <a:defRPr sz="1462"/>
            </a:lvl8pPr>
            <a:lvl9pPr marL="5345441" indent="0">
              <a:buNone/>
              <a:defRPr sz="146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9953D35-9699-4B1B-B89E-F519F54DD49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Rectangle 11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 Copyright IBM Corporation 2017</a:t>
            </a:r>
            <a:endParaRPr lang="en-US" dirty="0"/>
          </a:p>
        </p:txBody>
      </p:sp>
    </p:spTree>
    <p:extLst/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Rectangle 1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887C73D-9F9A-4C0A-88F8-EFE21963CF98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Rectangle 11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 Copyright IBM Corporation 2017</a:t>
            </a:r>
            <a:endParaRPr lang="en-US" dirty="0"/>
          </a:p>
        </p:txBody>
      </p:sp>
    </p:spTree>
    <p:extLst/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15289" y="508258"/>
            <a:ext cx="2913957" cy="607820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73423" y="508258"/>
            <a:ext cx="8435469" cy="607820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Rectangle 1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D9A3CFC-1F6A-4639-BC10-5512BC8EFF38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Rectangle 11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 Copyright IBM Corporation 2017</a:t>
            </a:r>
            <a:endParaRPr lang="en-US" dirty="0"/>
          </a:p>
        </p:txBody>
      </p:sp>
    </p:spTree>
    <p:extLst/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256032" y="1239313"/>
            <a:ext cx="11795760" cy="2515126"/>
          </a:xfrm>
        </p:spPr>
        <p:txBody>
          <a:bodyPr/>
          <a:lstStyle>
            <a:lvl4pPr marL="679780" indent="0">
              <a:buNone/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6032" y="3906843"/>
            <a:ext cx="11795760" cy="2679699"/>
          </a:xfrm>
        </p:spPr>
        <p:txBody>
          <a:bodyPr/>
          <a:lstStyle>
            <a:lvl4pPr marL="679780" indent="0">
              <a:buNone/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56032" y="548640"/>
            <a:ext cx="11795760" cy="4572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Rectangle 1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FEFAB30-862A-4B6A-9A26-7B9166A3E494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Rectangle 11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 Copyright IBM Corporation 2017</a:t>
            </a:r>
            <a:endParaRPr lang="en-US" dirty="0"/>
          </a:p>
        </p:txBody>
      </p:sp>
    </p:spTree>
    <p:extLst/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lip 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nline Image Placeholder 2"/>
          <p:cNvSpPr>
            <a:spLocks noGrp="1"/>
          </p:cNvSpPr>
          <p:nvPr>
            <p:ph type="clipArt" sz="half" idx="1"/>
          </p:nvPr>
        </p:nvSpPr>
        <p:spPr>
          <a:xfrm>
            <a:off x="256033" y="1239316"/>
            <a:ext cx="5594924" cy="5347151"/>
          </a:xfrm>
        </p:spPr>
        <p:txBody>
          <a:bodyPr/>
          <a:lstStyle/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65167" y="1239316"/>
            <a:ext cx="5744929" cy="5347151"/>
          </a:xfrm>
        </p:spPr>
        <p:txBody>
          <a:bodyPr/>
          <a:lstStyle>
            <a:lvl4pPr marL="679780" indent="0">
              <a:buNone/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56032" y="548640"/>
            <a:ext cx="11795760" cy="4572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Rectangle 1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A6C1FD9-979D-4EE3-A78E-68716199577B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Rectangle 11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 Copyright IBM Corporation 2017</a:t>
            </a:r>
            <a:endParaRPr lang="en-US" dirty="0"/>
          </a:p>
        </p:txBody>
      </p:sp>
    </p:spTree>
    <p:extLst/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548640"/>
            <a:ext cx="11795760" cy="4572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256032" y="1170432"/>
            <a:ext cx="11795760" cy="5513832"/>
          </a:xfrm>
        </p:spPr>
        <p:txBody>
          <a:bodyPr/>
          <a:lstStyle/>
          <a:p>
            <a:pPr lvl="0"/>
            <a:r>
              <a:rPr lang="en-US" noProof="0"/>
              <a:t>Click icon to add table</a:t>
            </a:r>
            <a:endParaRPr lang="en-US" noProof="0" dirty="0"/>
          </a:p>
        </p:txBody>
      </p:sp>
      <p:sp>
        <p:nvSpPr>
          <p:cNvPr id="4" name="Rectangle 1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B4A1FD4-ADD9-410C-BF6D-441AD369666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Rectangle 11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 Copyright IBM Corporation 2017</a:t>
            </a:r>
            <a:endParaRPr lang="en-US" dirty="0"/>
          </a:p>
        </p:txBody>
      </p:sp>
    </p:spTree>
    <p:extLst/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urs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15925"/>
            <a:ext cx="4114800" cy="64084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7" descr="C:\!!Templates\Cross-brand_Ppt_template\!!Cover_title_illustration_Final-1a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147" y="566739"/>
            <a:ext cx="2819400" cy="31775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>
            <a:spLocks noChangeArrowheads="1"/>
          </p:cNvSpPr>
          <p:nvPr/>
        </p:nvSpPr>
        <p:spPr bwMode="gray">
          <a:xfrm>
            <a:off x="3435531" y="6477000"/>
            <a:ext cx="5329645" cy="325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0290" tIns="30137" rIns="60290" bIns="30137"/>
          <a:lstStyle>
            <a:lvl1pPr algn="l" defTabSz="61436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07975" algn="l" defTabSz="61436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614363" algn="l" defTabSz="61436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923925" algn="l" defTabSz="61436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228725" algn="l" defTabSz="61436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1685925" defTabSz="6143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143125" defTabSz="6143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2600325" defTabSz="6143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057525" defTabSz="6143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defRPr/>
            </a:pPr>
            <a:r>
              <a:rPr lang="en-US" sz="900" dirty="0">
                <a:solidFill>
                  <a:srgbClr val="008ABF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/>
            </a:r>
            <a:br>
              <a:rPr lang="en-US" sz="900" dirty="0">
                <a:solidFill>
                  <a:srgbClr val="008ABF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</a:br>
            <a:r>
              <a:rPr lang="en-US" sz="900" dirty="0">
                <a:solidFill>
                  <a:srgbClr val="008ABF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Course materials may not be reproduced in whole or in part without the prior written permission of IBM.</a:t>
            </a:r>
          </a:p>
        </p:txBody>
      </p:sp>
      <p:sp>
        <p:nvSpPr>
          <p:cNvPr id="8" name="Rectangle 12"/>
          <p:cNvSpPr>
            <a:spLocks noGrp="1" noChangeArrowheads="1"/>
          </p:cNvSpPr>
          <p:nvPr>
            <p:ph type="ftr" sz="quarter" idx="10"/>
          </p:nvPr>
        </p:nvSpPr>
        <p:spPr>
          <a:xfrm>
            <a:off x="5146767" y="6477000"/>
            <a:ext cx="1881051" cy="162720"/>
          </a:xfrm>
        </p:spPr>
        <p:txBody>
          <a:bodyPr>
            <a:noAutofit/>
          </a:bodyPr>
          <a:lstStyle>
            <a:lvl1pPr algn="l">
              <a:defRPr sz="9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/>
              <a:t>© Copyright IBM Corporation 2017</a:t>
            </a:r>
            <a:endParaRPr lang="en-US" dirty="0"/>
          </a:p>
        </p:txBody>
      </p:sp>
      <p:sp>
        <p:nvSpPr>
          <p:cNvPr id="11" name="Rectangle 20"/>
          <p:cNvSpPr>
            <a:spLocks noGrp="1" noChangeArrowheads="1"/>
          </p:cNvSpPr>
          <p:nvPr>
            <p:ph type="ctrTitle" hasCustomPrompt="1"/>
          </p:nvPr>
        </p:nvSpPr>
        <p:spPr bwMode="auto">
          <a:xfrm>
            <a:off x="4616398" y="1481328"/>
            <a:ext cx="7385276" cy="2710800"/>
          </a:xfrm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30724" rIns="61448" bIns="30724" anchor="t"/>
          <a:lstStyle>
            <a:lvl1pPr>
              <a:defRPr sz="2799">
                <a:solidFill>
                  <a:srgbClr val="00649D"/>
                </a:solidFill>
              </a:defRPr>
            </a:lvl1pPr>
          </a:lstStyle>
          <a:p>
            <a:pPr lvl="0"/>
            <a:r>
              <a:rPr lang="en-US" noProof="0" dirty="0"/>
              <a:t>Course title</a:t>
            </a:r>
          </a:p>
        </p:txBody>
      </p:sp>
      <p:cxnSp>
        <p:nvCxnSpPr>
          <p:cNvPr id="4" name="Straight Connector 3"/>
          <p:cNvCxnSpPr/>
          <p:nvPr/>
        </p:nvCxnSpPr>
        <p:spPr bwMode="auto">
          <a:xfrm>
            <a:off x="0" y="6858000"/>
            <a:ext cx="12188952" cy="0"/>
          </a:xfrm>
          <a:prstGeom prst="line">
            <a:avLst/>
          </a:prstGeom>
          <a:solidFill>
            <a:srgbClr val="FDFDFD"/>
          </a:solidFill>
          <a:ln w="12700" cap="flat" cmpd="sng" algn="ctr">
            <a:solidFill>
              <a:srgbClr val="008AB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12188952" cy="425017"/>
          </a:xfrm>
          <a:prstGeom prst="rect">
            <a:avLst/>
          </a:prstGeom>
        </p:spPr>
      </p:pic>
      <p:pic>
        <p:nvPicPr>
          <p:cNvPr id="10" name="Picture 7" descr="C:\!!Templates\Cross-brand_Ppt_template\!!Cover_title_illustration_Final-1a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147" y="566739"/>
            <a:ext cx="2819400" cy="31775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Straight Connector 13"/>
          <p:cNvCxnSpPr/>
          <p:nvPr userDrawn="1"/>
        </p:nvCxnSpPr>
        <p:spPr bwMode="auto">
          <a:xfrm>
            <a:off x="0" y="6858000"/>
            <a:ext cx="12188952" cy="0"/>
          </a:xfrm>
          <a:prstGeom prst="line">
            <a:avLst/>
          </a:prstGeom>
          <a:solidFill>
            <a:srgbClr val="FDFDFD"/>
          </a:solidFill>
          <a:ln w="12700" cap="flat" cmpd="sng" algn="ctr">
            <a:solidFill>
              <a:srgbClr val="008AB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12188952" cy="425017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ic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 descr="C:\!!Templates\Cross-brand_Ppt_template\Topic_diagonals_footer-roo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40955"/>
            <a:ext cx="4114800" cy="621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20"/>
          <p:cNvSpPr>
            <a:spLocks noGrp="1" noChangeArrowheads="1"/>
          </p:cNvSpPr>
          <p:nvPr>
            <p:ph type="ctrTitle" hasCustomPrompt="1"/>
          </p:nvPr>
        </p:nvSpPr>
        <p:spPr bwMode="auto">
          <a:xfrm>
            <a:off x="4619566" y="1481328"/>
            <a:ext cx="6622627" cy="2165318"/>
          </a:xfrm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30724" rIns="61448" bIns="30724" anchor="t"/>
          <a:lstStyle>
            <a:lvl1pPr>
              <a:defRPr sz="2799">
                <a:solidFill>
                  <a:srgbClr val="00649D"/>
                </a:solidFill>
              </a:defRPr>
            </a:lvl1pPr>
          </a:lstStyle>
          <a:p>
            <a:pPr lvl="0"/>
            <a:r>
              <a:rPr lang="en-US" noProof="0" dirty="0"/>
              <a:t>Topic/lesson title</a:t>
            </a:r>
          </a:p>
        </p:txBody>
      </p:sp>
      <p:sp>
        <p:nvSpPr>
          <p:cNvPr id="12" name="Rectangle 10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5573848" y="6681674"/>
            <a:ext cx="1102497" cy="1651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1A68DD8-55F1-4DDB-A894-47428CF80362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3" name="Rectangle 11"/>
          <p:cNvSpPr>
            <a:spLocks noGrp="1" noChangeArrowheads="1"/>
          </p:cNvSpPr>
          <p:nvPr>
            <p:ph type="ftr" sz="quarter" idx="11"/>
          </p:nvPr>
        </p:nvSpPr>
        <p:spPr>
          <a:xfrm>
            <a:off x="10123713" y="6681674"/>
            <a:ext cx="1906403" cy="176326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 Copyright IBM Corporation 2017</a:t>
            </a:r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 bwMode="auto">
          <a:xfrm>
            <a:off x="0" y="6858000"/>
            <a:ext cx="12188952" cy="0"/>
          </a:xfrm>
          <a:prstGeom prst="line">
            <a:avLst/>
          </a:prstGeom>
          <a:solidFill>
            <a:srgbClr val="FDFDFD"/>
          </a:solidFill>
          <a:ln w="12700" cap="flat" cmpd="sng" algn="ctr">
            <a:solidFill>
              <a:srgbClr val="008AB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Straight Connector 7"/>
          <p:cNvCxnSpPr/>
          <p:nvPr userDrawn="1"/>
        </p:nvCxnSpPr>
        <p:spPr bwMode="auto">
          <a:xfrm>
            <a:off x="0" y="6858000"/>
            <a:ext cx="12188952" cy="0"/>
          </a:xfrm>
          <a:prstGeom prst="line">
            <a:avLst/>
          </a:prstGeom>
          <a:solidFill>
            <a:srgbClr val="FDFDFD"/>
          </a:solidFill>
          <a:ln w="12700" cap="flat" cmpd="sng" algn="ctr">
            <a:solidFill>
              <a:srgbClr val="008AB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/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-Col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1993" y="768006"/>
            <a:ext cx="7248673" cy="551433"/>
          </a:xfrm>
        </p:spPr>
        <p:txBody>
          <a:bodyPr>
            <a:spAutoFit/>
          </a:bodyPr>
          <a:lstStyle>
            <a:lvl1pPr>
              <a:lnSpc>
                <a:spcPts val="4200"/>
              </a:lnSpc>
              <a:defRPr sz="4000" baseline="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Master title 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799898" y="2035863"/>
            <a:ext cx="1814550" cy="1398331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spcAft>
                <a:spcPts val="200"/>
              </a:spcAft>
              <a:buFontTx/>
              <a:buNone/>
              <a:defRPr sz="1200" baseline="0">
                <a:solidFill>
                  <a:schemeClr val="accent5"/>
                </a:solidFill>
              </a:defRPr>
            </a:lvl1pPr>
            <a:lvl2pPr marL="11112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2pPr>
            <a:lvl3pPr marL="228600" indent="-171450">
              <a:tabLst/>
              <a:defRPr sz="1200" baseline="0">
                <a:solidFill>
                  <a:schemeClr val="bg1"/>
                </a:solidFill>
              </a:defRPr>
            </a:lvl3pPr>
            <a:lvl4pPr marL="401638" indent="-231775">
              <a:defRPr sz="1200" baseline="0">
                <a:solidFill>
                  <a:schemeClr val="bg1"/>
                </a:solidFill>
              </a:defRPr>
            </a:lvl4pPr>
            <a:lvl5pPr marL="687388" indent="-233363">
              <a:defRPr sz="120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11"/>
          </p:nvPr>
        </p:nvSpPr>
        <p:spPr>
          <a:xfrm>
            <a:off x="2926858" y="2035863"/>
            <a:ext cx="1814550" cy="1398331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spcAft>
                <a:spcPts val="200"/>
              </a:spcAft>
              <a:buFontTx/>
              <a:buNone/>
              <a:defRPr sz="1200" baseline="0">
                <a:solidFill>
                  <a:schemeClr val="accent5"/>
                </a:solidFill>
              </a:defRPr>
            </a:lvl1pPr>
            <a:lvl2pPr marL="11112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2pPr>
            <a:lvl3pPr marL="228600" indent="-171450">
              <a:tabLst/>
              <a:defRPr sz="1200" baseline="0">
                <a:solidFill>
                  <a:schemeClr val="bg1"/>
                </a:solidFill>
              </a:defRPr>
            </a:lvl3pPr>
            <a:lvl4pPr marL="401638" indent="-231775">
              <a:defRPr sz="1200" baseline="0">
                <a:solidFill>
                  <a:schemeClr val="bg1"/>
                </a:solidFill>
              </a:defRPr>
            </a:lvl4pPr>
            <a:lvl5pPr marL="687388" indent="-233363">
              <a:defRPr sz="120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5079222" y="2035863"/>
            <a:ext cx="1814550" cy="1398331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spcAft>
                <a:spcPts val="200"/>
              </a:spcAft>
              <a:buFontTx/>
              <a:buNone/>
              <a:defRPr sz="1200" baseline="0">
                <a:solidFill>
                  <a:schemeClr val="accent5"/>
                </a:solidFill>
              </a:defRPr>
            </a:lvl1pPr>
            <a:lvl2pPr marL="11112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2pPr>
            <a:lvl3pPr marL="228600" indent="-171450">
              <a:tabLst/>
              <a:defRPr sz="1200" baseline="0">
                <a:solidFill>
                  <a:schemeClr val="bg1"/>
                </a:solidFill>
              </a:defRPr>
            </a:lvl3pPr>
            <a:lvl4pPr marL="401638" indent="-231775">
              <a:defRPr sz="1200" baseline="0">
                <a:solidFill>
                  <a:schemeClr val="bg1"/>
                </a:solidFill>
              </a:defRPr>
            </a:lvl4pPr>
            <a:lvl5pPr marL="687388" indent="-233363">
              <a:defRPr sz="120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7206186" y="2035863"/>
            <a:ext cx="1814550" cy="1398331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spcAft>
                <a:spcPts val="200"/>
              </a:spcAft>
              <a:buFontTx/>
              <a:buNone/>
              <a:defRPr sz="1200" baseline="0">
                <a:solidFill>
                  <a:schemeClr val="accent5"/>
                </a:solidFill>
              </a:defRPr>
            </a:lvl1pPr>
            <a:lvl2pPr marL="11112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2pPr>
            <a:lvl3pPr marL="228600" indent="-171450">
              <a:tabLst/>
              <a:defRPr sz="1200" baseline="0">
                <a:solidFill>
                  <a:schemeClr val="bg1"/>
                </a:solidFill>
              </a:defRPr>
            </a:lvl3pPr>
            <a:lvl4pPr marL="401638" indent="-231775">
              <a:defRPr sz="1200" baseline="0">
                <a:solidFill>
                  <a:schemeClr val="bg1"/>
                </a:solidFill>
              </a:defRPr>
            </a:lvl4pPr>
            <a:lvl5pPr marL="687388" indent="-233363">
              <a:defRPr sz="120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9345848" y="2035863"/>
            <a:ext cx="1814550" cy="1398331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spcAft>
                <a:spcPts val="200"/>
              </a:spcAft>
              <a:buFontTx/>
              <a:buNone/>
              <a:defRPr sz="1200" baseline="0">
                <a:solidFill>
                  <a:schemeClr val="accent5"/>
                </a:solidFill>
              </a:defRPr>
            </a:lvl1pPr>
            <a:lvl2pPr marL="11112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2pPr>
            <a:lvl3pPr marL="228600" indent="-171450">
              <a:tabLst/>
              <a:defRPr sz="1200" baseline="0">
                <a:solidFill>
                  <a:schemeClr val="bg1"/>
                </a:solidFill>
              </a:defRPr>
            </a:lvl3pPr>
            <a:lvl4pPr marL="401638" indent="-231775">
              <a:defRPr sz="1200" baseline="0">
                <a:solidFill>
                  <a:schemeClr val="bg1"/>
                </a:solidFill>
              </a:defRPr>
            </a:lvl4pPr>
            <a:lvl5pPr marL="687388" indent="-233363">
              <a:defRPr sz="120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Rectangle 13"/>
          <p:cNvSpPr/>
          <p:nvPr userDrawn="1"/>
        </p:nvSpPr>
        <p:spPr>
          <a:xfrm>
            <a:off x="3722515" y="6490232"/>
            <a:ext cx="41064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fld id="{655362CE-4ABE-4CB4-8947-B1242CDD9D94}" type="slidenum">
              <a:rPr lang="en-US" sz="600" baseline="0" smtClean="0">
                <a:solidFill>
                  <a:srgbClr val="5A5A5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‹#›</a:t>
            </a:fld>
            <a:endParaRPr lang="en-US" sz="600" baseline="0" dirty="0">
              <a:solidFill>
                <a:srgbClr val="5A5A5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ectangle 18"/>
          <p:cNvSpPr/>
          <p:nvPr userDrawn="1"/>
        </p:nvSpPr>
        <p:spPr>
          <a:xfrm>
            <a:off x="3454034" y="6490232"/>
            <a:ext cx="261459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600" baseline="0" dirty="0">
                <a:solidFill>
                  <a:srgbClr val="5A5A5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Page</a:t>
            </a:r>
          </a:p>
        </p:txBody>
      </p:sp>
      <p:sp>
        <p:nvSpPr>
          <p:cNvPr id="22" name="Rectangle 21"/>
          <p:cNvSpPr/>
          <p:nvPr userDrawn="1"/>
        </p:nvSpPr>
        <p:spPr>
          <a:xfrm>
            <a:off x="817351" y="6490232"/>
            <a:ext cx="158920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600" baseline="0" dirty="0">
                <a:solidFill>
                  <a:srgbClr val="5A5A5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2015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04938056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1633" y="376518"/>
            <a:ext cx="10512862" cy="1120028"/>
          </a:xfrm>
          <a:prstGeom prst="rect">
            <a:avLst/>
          </a:prstGeom>
        </p:spPr>
        <p:txBody>
          <a:bodyPr anchor="b"/>
          <a:lstStyle>
            <a:lvl1pPr>
              <a:defRPr sz="5998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1633" y="1496547"/>
            <a:ext cx="10512862" cy="56533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999">
                <a:solidFill>
                  <a:schemeClr val="bg1"/>
                </a:solidFill>
              </a:defRPr>
            </a:lvl1pPr>
            <a:lvl2pPr marL="457063" indent="0">
              <a:buNone/>
              <a:defRPr sz="19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Sub-title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0" hasCustomPrompt="1"/>
          </p:nvPr>
        </p:nvSpPr>
        <p:spPr>
          <a:xfrm>
            <a:off x="831634" y="5094565"/>
            <a:ext cx="8094888" cy="457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399" baseline="0">
                <a:solidFill>
                  <a:schemeClr val="bg1"/>
                </a:solidFill>
              </a:defRPr>
            </a:lvl1pPr>
            <a:lvl2pPr marL="457063" indent="0">
              <a:buNone/>
              <a:defRPr sz="2399">
                <a:solidFill>
                  <a:schemeClr val="bg1"/>
                </a:solidFill>
              </a:defRPr>
            </a:lvl2pPr>
            <a:lvl3pPr marL="914126" indent="0">
              <a:buNone/>
              <a:defRPr sz="2399">
                <a:solidFill>
                  <a:schemeClr val="bg1"/>
                </a:solidFill>
              </a:defRPr>
            </a:lvl3pPr>
            <a:lvl4pPr marL="1371189" indent="0">
              <a:buNone/>
              <a:defRPr sz="2399">
                <a:solidFill>
                  <a:schemeClr val="bg1"/>
                </a:solidFill>
              </a:defRPr>
            </a:lvl4pPr>
            <a:lvl5pPr marL="1828251" indent="0">
              <a:buNone/>
              <a:defRPr sz="2399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Presenter Name(s) </a:t>
            </a:r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1" hasCustomPrompt="1"/>
          </p:nvPr>
        </p:nvSpPr>
        <p:spPr>
          <a:xfrm>
            <a:off x="831634" y="5551765"/>
            <a:ext cx="8094888" cy="457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399" baseline="0">
                <a:solidFill>
                  <a:schemeClr val="bg1"/>
                </a:solidFill>
              </a:defRPr>
            </a:lvl1pPr>
            <a:lvl2pPr marL="457063" indent="0">
              <a:buNone/>
              <a:defRPr sz="2399">
                <a:solidFill>
                  <a:schemeClr val="bg1"/>
                </a:solidFill>
              </a:defRPr>
            </a:lvl2pPr>
            <a:lvl3pPr marL="914126" indent="0">
              <a:buNone/>
              <a:defRPr sz="2399">
                <a:solidFill>
                  <a:schemeClr val="bg1"/>
                </a:solidFill>
              </a:defRPr>
            </a:lvl3pPr>
            <a:lvl4pPr marL="1371189" indent="0">
              <a:buNone/>
              <a:defRPr sz="2399">
                <a:solidFill>
                  <a:schemeClr val="bg1"/>
                </a:solidFill>
              </a:defRPr>
            </a:lvl4pPr>
            <a:lvl5pPr marL="1828251" indent="0">
              <a:buNone/>
              <a:defRPr sz="2399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Technical Evangelist(s)</a:t>
            </a:r>
          </a:p>
        </p:txBody>
      </p:sp>
      <p:sp>
        <p:nvSpPr>
          <p:cNvPr id="17" name="Text Placeholder 14"/>
          <p:cNvSpPr>
            <a:spLocks noGrp="1"/>
          </p:cNvSpPr>
          <p:nvPr>
            <p:ph type="body" sz="quarter" idx="12" hasCustomPrompt="1"/>
          </p:nvPr>
        </p:nvSpPr>
        <p:spPr>
          <a:xfrm>
            <a:off x="831633" y="6008965"/>
            <a:ext cx="8094888" cy="457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399" baseline="0">
                <a:solidFill>
                  <a:schemeClr val="bg1"/>
                </a:solidFill>
              </a:defRPr>
            </a:lvl1pPr>
            <a:lvl2pPr marL="457063" indent="0">
              <a:buNone/>
              <a:defRPr sz="2399">
                <a:solidFill>
                  <a:schemeClr val="bg1"/>
                </a:solidFill>
              </a:defRPr>
            </a:lvl2pPr>
            <a:lvl3pPr marL="914126" indent="0">
              <a:buNone/>
              <a:defRPr sz="2399">
                <a:solidFill>
                  <a:schemeClr val="bg1"/>
                </a:solidFill>
              </a:defRPr>
            </a:lvl3pPr>
            <a:lvl4pPr marL="1371189" indent="0">
              <a:buNone/>
              <a:defRPr sz="2399">
                <a:solidFill>
                  <a:schemeClr val="bg1"/>
                </a:solidFill>
              </a:defRPr>
            </a:lvl4pPr>
            <a:lvl5pPr marL="1828251" indent="0">
              <a:buNone/>
              <a:defRPr sz="2399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Date             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21852296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28531" indent="-228531">
              <a:buFont typeface="Arial" panose="020B0604020202020204" pitchFamily="34" charset="0"/>
              <a:buChar char="•"/>
              <a:defRPr/>
            </a:lvl1pPr>
            <a:lvl2pPr marL="457063" indent="-228531">
              <a:buFont typeface="Wingdings" panose="05000000000000000000" pitchFamily="2" charset="2"/>
              <a:buChar char="§"/>
              <a:defRPr/>
            </a:lvl2pPr>
            <a:lvl3pPr marL="685594" indent="-228531">
              <a:buFont typeface="Arial" panose="020B0604020202020204" pitchFamily="34" charset="0"/>
              <a:buChar char="−"/>
              <a:defRPr/>
            </a:lvl3pPr>
            <a:lvl4pPr marL="679780" indent="0">
              <a:buNone/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Rectangle 1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1A68DD8-55F1-4DDB-A894-47428CF80362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Rectangle 11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 Copyright IBM Corporation 2017</a:t>
            </a:r>
            <a:endParaRPr lang="en-US" dirty="0"/>
          </a:p>
        </p:txBody>
      </p:sp>
    </p:spTree>
    <p:extLst/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7982" y="1929526"/>
            <a:ext cx="10512862" cy="4351338"/>
          </a:xfrm>
          <a:prstGeom prst="rect">
            <a:avLst/>
          </a:prstGeom>
        </p:spPr>
        <p:txBody>
          <a:bodyPr/>
          <a:lstStyle>
            <a:lvl1pPr>
              <a:defRPr sz="1999">
                <a:solidFill>
                  <a:srgbClr val="19354D"/>
                </a:solidFill>
              </a:defRPr>
            </a:lvl1pPr>
            <a:lvl2pPr>
              <a:defRPr sz="1799">
                <a:solidFill>
                  <a:srgbClr val="19354D"/>
                </a:solidFill>
              </a:defRPr>
            </a:lvl2pPr>
            <a:lvl3pPr>
              <a:defRPr sz="1799">
                <a:solidFill>
                  <a:srgbClr val="19354D"/>
                </a:solidFill>
              </a:defRPr>
            </a:lvl3pPr>
            <a:lvl4pPr>
              <a:defRPr sz="1600">
                <a:solidFill>
                  <a:srgbClr val="19354D"/>
                </a:solidFill>
              </a:defRPr>
            </a:lvl4pPr>
            <a:lvl5pPr>
              <a:defRPr sz="1600">
                <a:solidFill>
                  <a:srgbClr val="19354D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361950"/>
            <a:ext cx="12188825" cy="603504"/>
          </a:xfrm>
          <a:prstGeom prst="rect">
            <a:avLst/>
          </a:prstGeom>
          <a:solidFill>
            <a:srgbClr val="29B5CF"/>
          </a:solidFill>
        </p:spPr>
        <p:txBody>
          <a:bodyPr/>
          <a:lstStyle>
            <a:lvl1pPr marL="0" indent="0" algn="l">
              <a:buNone/>
              <a:defRPr sz="3199" b="1">
                <a:solidFill>
                  <a:schemeClr val="bg1"/>
                </a:solidFill>
                <a:latin typeface="+mj-lt"/>
              </a:defRPr>
            </a:lvl1pPr>
          </a:lstStyle>
          <a:p>
            <a:pPr marL="231703" marR="0" lvl="0" indent="-231703" algn="l" defTabSz="914126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US" dirty="0"/>
              <a:t>Slide Title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837982" y="1131363"/>
            <a:ext cx="10512862" cy="457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399" b="1" cap="all" baseline="0">
                <a:solidFill>
                  <a:srgbClr val="19354D"/>
                </a:solidFill>
                <a:latin typeface="+mj-lt"/>
              </a:defRPr>
            </a:lvl1pPr>
            <a:lvl2pPr marL="457063" indent="0">
              <a:buNone/>
              <a:defRPr sz="2399">
                <a:solidFill>
                  <a:srgbClr val="19354D"/>
                </a:solidFill>
              </a:defRPr>
            </a:lvl2pPr>
            <a:lvl3pPr marL="914126" indent="0">
              <a:buNone/>
              <a:defRPr sz="2399">
                <a:solidFill>
                  <a:srgbClr val="19354D"/>
                </a:solidFill>
              </a:defRPr>
            </a:lvl3pPr>
            <a:lvl4pPr marL="1371189" indent="0">
              <a:buNone/>
              <a:defRPr sz="2399">
                <a:solidFill>
                  <a:srgbClr val="19354D"/>
                </a:solidFill>
              </a:defRPr>
            </a:lvl4pPr>
            <a:lvl5pPr marL="1828251" indent="0">
              <a:buNone/>
              <a:defRPr sz="2399">
                <a:solidFill>
                  <a:srgbClr val="19354D"/>
                </a:solidFill>
              </a:defRPr>
            </a:lvl5pPr>
          </a:lstStyle>
          <a:p>
            <a:pPr lvl="0"/>
            <a:r>
              <a:rPr lang="en-US" dirty="0"/>
              <a:t>SUB-TITLE</a:t>
            </a:r>
          </a:p>
        </p:txBody>
      </p:sp>
    </p:spTree>
    <p:extLst>
      <p:ext uri="{BB962C8B-B14F-4D97-AF65-F5344CB8AC3E}">
        <p14:creationId xmlns:p14="http://schemas.microsoft.com/office/powerpoint/2010/main" val="78510949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 6"/>
          <p:cNvGraphicFramePr/>
          <p:nvPr userDrawn="1">
            <p:extLst/>
          </p:nvPr>
        </p:nvGraphicFramePr>
        <p:xfrm>
          <a:off x="12816192" y="5002307"/>
          <a:ext cx="4108749" cy="22252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SmartArt Placeholder 8"/>
          <p:cNvSpPr>
            <a:spLocks noGrp="1"/>
          </p:cNvSpPr>
          <p:nvPr>
            <p:ph type="dgm" sz="quarter" idx="12" hasCustomPrompt="1"/>
          </p:nvPr>
        </p:nvSpPr>
        <p:spPr>
          <a:xfrm>
            <a:off x="2277190" y="1543672"/>
            <a:ext cx="6989902" cy="4051300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Insert Smart Art, List </a:t>
            </a:r>
            <a:r>
              <a:rPr lang="mr-IN" dirty="0"/>
              <a:t>–</a:t>
            </a:r>
            <a:r>
              <a:rPr lang="en-US" dirty="0"/>
              <a:t> Vertical Chevron, Change font to blue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12804490" y="4020689"/>
            <a:ext cx="2054375" cy="61529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1699" baseline="0" dirty="0"/>
              <a:t>Example of formatting</a:t>
            </a:r>
            <a:endParaRPr lang="en-US" sz="1699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0" y="344325"/>
            <a:ext cx="12185778" cy="846129"/>
          </a:xfrm>
          <a:prstGeom prst="rect">
            <a:avLst/>
          </a:prstGeom>
          <a:solidFill>
            <a:srgbClr val="29B5CF"/>
          </a:solidFill>
        </p:spPr>
        <p:txBody>
          <a:bodyPr wrap="square" rtlCol="0">
            <a:spAutoFit/>
          </a:bodyPr>
          <a:lstStyle/>
          <a:p>
            <a:pPr marL="0" marR="0" lvl="0" indent="0" algn="l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199" b="1" dirty="0">
                <a:solidFill>
                  <a:schemeClr val="bg1"/>
                </a:solidFill>
                <a:latin typeface="+mj-lt"/>
              </a:rPr>
              <a:t>Agenda</a:t>
            </a:r>
          </a:p>
          <a:p>
            <a:endParaRPr lang="en-US" sz="1699" dirty="0"/>
          </a:p>
        </p:txBody>
      </p:sp>
    </p:spTree>
    <p:extLst>
      <p:ext uri="{BB962C8B-B14F-4D97-AF65-F5344CB8AC3E}">
        <p14:creationId xmlns:p14="http://schemas.microsoft.com/office/powerpoint/2010/main" val="405170737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s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1722067" y="1638377"/>
            <a:ext cx="1325535" cy="165506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5179388" y="1636972"/>
            <a:ext cx="1325535" cy="165506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8707631" y="1636972"/>
            <a:ext cx="1325535" cy="165506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21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3433703" y="3263079"/>
            <a:ext cx="1325535" cy="165506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6943509" y="3263079"/>
            <a:ext cx="1325535" cy="165506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24" name="TextBox 23"/>
          <p:cNvSpPr txBox="1"/>
          <p:nvPr userDrawn="1"/>
        </p:nvSpPr>
        <p:spPr>
          <a:xfrm>
            <a:off x="0" y="344325"/>
            <a:ext cx="12185778" cy="846129"/>
          </a:xfrm>
          <a:prstGeom prst="rect">
            <a:avLst/>
          </a:prstGeom>
          <a:solidFill>
            <a:srgbClr val="29B5CF"/>
          </a:solidFill>
        </p:spPr>
        <p:txBody>
          <a:bodyPr wrap="square" rtlCol="0">
            <a:spAutoFit/>
          </a:bodyPr>
          <a:lstStyle/>
          <a:p>
            <a:pPr marL="0" marR="0" lvl="0" indent="0" algn="l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199" b="1" dirty="0">
                <a:solidFill>
                  <a:schemeClr val="bg1"/>
                </a:solidFill>
                <a:latin typeface="+mj-lt"/>
              </a:rPr>
              <a:t>Introductions</a:t>
            </a:r>
          </a:p>
          <a:p>
            <a:endParaRPr lang="en-US" sz="1699" dirty="0"/>
          </a:p>
        </p:txBody>
      </p:sp>
      <p:sp>
        <p:nvSpPr>
          <p:cNvPr id="32" name="Text Placeholder 24"/>
          <p:cNvSpPr>
            <a:spLocks noGrp="1"/>
          </p:cNvSpPr>
          <p:nvPr>
            <p:ph type="body" sz="quarter" idx="24" hasCustomPrompt="1"/>
          </p:nvPr>
        </p:nvSpPr>
        <p:spPr>
          <a:xfrm>
            <a:off x="4965213" y="3429196"/>
            <a:ext cx="1755191" cy="27432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1">
                <a:solidFill>
                  <a:srgbClr val="19354D"/>
                </a:solidFill>
              </a:defRPr>
            </a:lvl1pPr>
            <a:lvl2pPr marL="457063" indent="0">
              <a:buNone/>
              <a:defRPr sz="1400"/>
            </a:lvl2pPr>
            <a:lvl3pPr marL="914126" indent="0">
              <a:buNone/>
              <a:defRPr sz="1400"/>
            </a:lvl3pPr>
            <a:lvl4pPr marL="1371189" indent="0">
              <a:buNone/>
              <a:defRPr sz="1400"/>
            </a:lvl4pPr>
            <a:lvl5pPr marL="1828251" indent="0">
              <a:buNone/>
              <a:defRPr sz="14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3" name="Text Placeholder 24"/>
          <p:cNvSpPr>
            <a:spLocks noGrp="1"/>
          </p:cNvSpPr>
          <p:nvPr>
            <p:ph type="body" sz="quarter" idx="25" hasCustomPrompt="1"/>
          </p:nvPr>
        </p:nvSpPr>
        <p:spPr>
          <a:xfrm>
            <a:off x="4972839" y="3977836"/>
            <a:ext cx="1755191" cy="27432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="0">
                <a:solidFill>
                  <a:srgbClr val="19354D"/>
                </a:solidFill>
              </a:defRPr>
            </a:lvl1pPr>
            <a:lvl2pPr marL="457063" indent="0">
              <a:buNone/>
              <a:defRPr sz="1400"/>
            </a:lvl2pPr>
            <a:lvl3pPr marL="914126" indent="0">
              <a:buNone/>
              <a:defRPr sz="1400"/>
            </a:lvl3pPr>
            <a:lvl4pPr marL="1371189" indent="0">
              <a:buNone/>
              <a:defRPr sz="1400"/>
            </a:lvl4pPr>
            <a:lvl5pPr marL="1828251" indent="0">
              <a:buNone/>
              <a:defRPr sz="1400"/>
            </a:lvl5pPr>
          </a:lstStyle>
          <a:p>
            <a:pPr lvl="0"/>
            <a:r>
              <a:rPr lang="en-US" dirty="0"/>
              <a:t>Area of Expertise</a:t>
            </a:r>
          </a:p>
        </p:txBody>
      </p:sp>
      <p:sp>
        <p:nvSpPr>
          <p:cNvPr id="34" name="Text Placeholder 24"/>
          <p:cNvSpPr>
            <a:spLocks noGrp="1"/>
          </p:cNvSpPr>
          <p:nvPr>
            <p:ph type="body" sz="quarter" idx="26" hasCustomPrompt="1"/>
          </p:nvPr>
        </p:nvSpPr>
        <p:spPr>
          <a:xfrm>
            <a:off x="4972839" y="3703516"/>
            <a:ext cx="1755191" cy="27432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="0">
                <a:solidFill>
                  <a:srgbClr val="19354D"/>
                </a:solidFill>
              </a:defRPr>
            </a:lvl1pPr>
            <a:lvl2pPr marL="457063" indent="0">
              <a:buNone/>
              <a:defRPr sz="1400"/>
            </a:lvl2pPr>
            <a:lvl3pPr marL="914126" indent="0">
              <a:buNone/>
              <a:defRPr sz="1400"/>
            </a:lvl3pPr>
            <a:lvl4pPr marL="1371189" indent="0">
              <a:buNone/>
              <a:defRPr sz="1400"/>
            </a:lvl4pPr>
            <a:lvl5pPr marL="1828251" indent="0">
              <a:buNone/>
              <a:defRPr sz="1400"/>
            </a:lvl5pPr>
          </a:lstStyle>
          <a:p>
            <a:pPr lvl="0"/>
            <a:r>
              <a:rPr lang="en-US" dirty="0"/>
              <a:t>Technical Evangelist</a:t>
            </a:r>
          </a:p>
        </p:txBody>
      </p:sp>
      <p:sp>
        <p:nvSpPr>
          <p:cNvPr id="35" name="Text Placeholder 24"/>
          <p:cNvSpPr>
            <a:spLocks noGrp="1"/>
          </p:cNvSpPr>
          <p:nvPr>
            <p:ph type="body" sz="quarter" idx="18" hasCustomPrompt="1"/>
          </p:nvPr>
        </p:nvSpPr>
        <p:spPr>
          <a:xfrm>
            <a:off x="1486669" y="3430601"/>
            <a:ext cx="1755191" cy="27432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1">
                <a:solidFill>
                  <a:srgbClr val="19354D"/>
                </a:solidFill>
              </a:defRPr>
            </a:lvl1pPr>
            <a:lvl2pPr marL="457063" indent="0">
              <a:buNone/>
              <a:defRPr sz="1400"/>
            </a:lvl2pPr>
            <a:lvl3pPr marL="914126" indent="0">
              <a:buNone/>
              <a:defRPr sz="1400"/>
            </a:lvl3pPr>
            <a:lvl4pPr marL="1371189" indent="0">
              <a:buNone/>
              <a:defRPr sz="1400"/>
            </a:lvl4pPr>
            <a:lvl5pPr marL="1828251" indent="0">
              <a:buNone/>
              <a:defRPr sz="14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6" name="Text Placeholder 24"/>
          <p:cNvSpPr>
            <a:spLocks noGrp="1"/>
          </p:cNvSpPr>
          <p:nvPr>
            <p:ph type="body" sz="quarter" idx="19" hasCustomPrompt="1"/>
          </p:nvPr>
        </p:nvSpPr>
        <p:spPr>
          <a:xfrm>
            <a:off x="1494295" y="3979241"/>
            <a:ext cx="1755191" cy="27432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="0">
                <a:solidFill>
                  <a:srgbClr val="19354D"/>
                </a:solidFill>
              </a:defRPr>
            </a:lvl1pPr>
            <a:lvl2pPr marL="457063" indent="0">
              <a:buNone/>
              <a:defRPr sz="1400"/>
            </a:lvl2pPr>
            <a:lvl3pPr marL="914126" indent="0">
              <a:buNone/>
              <a:defRPr sz="1400"/>
            </a:lvl3pPr>
            <a:lvl4pPr marL="1371189" indent="0">
              <a:buNone/>
              <a:defRPr sz="1400"/>
            </a:lvl4pPr>
            <a:lvl5pPr marL="1828251" indent="0">
              <a:buNone/>
              <a:defRPr sz="1400"/>
            </a:lvl5pPr>
          </a:lstStyle>
          <a:p>
            <a:pPr lvl="0"/>
            <a:r>
              <a:rPr lang="en-US" dirty="0"/>
              <a:t>Area of Expertise</a:t>
            </a:r>
          </a:p>
        </p:txBody>
      </p:sp>
      <p:sp>
        <p:nvSpPr>
          <p:cNvPr id="37" name="Text Placeholder 24"/>
          <p:cNvSpPr>
            <a:spLocks noGrp="1"/>
          </p:cNvSpPr>
          <p:nvPr>
            <p:ph type="body" sz="quarter" idx="20" hasCustomPrompt="1"/>
          </p:nvPr>
        </p:nvSpPr>
        <p:spPr>
          <a:xfrm>
            <a:off x="1494295" y="3704921"/>
            <a:ext cx="1755191" cy="27432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="0">
                <a:solidFill>
                  <a:srgbClr val="19354D"/>
                </a:solidFill>
              </a:defRPr>
            </a:lvl1pPr>
            <a:lvl2pPr marL="457063" indent="0">
              <a:buNone/>
              <a:defRPr sz="1400"/>
            </a:lvl2pPr>
            <a:lvl3pPr marL="914126" indent="0">
              <a:buNone/>
              <a:defRPr sz="1400"/>
            </a:lvl3pPr>
            <a:lvl4pPr marL="1371189" indent="0">
              <a:buNone/>
              <a:defRPr sz="1400"/>
            </a:lvl4pPr>
            <a:lvl5pPr marL="1828251" indent="0">
              <a:buNone/>
              <a:defRPr sz="1400"/>
            </a:lvl5pPr>
          </a:lstStyle>
          <a:p>
            <a:pPr lvl="0"/>
            <a:r>
              <a:rPr lang="en-US" dirty="0"/>
              <a:t>Technical Evangelist</a:t>
            </a:r>
          </a:p>
        </p:txBody>
      </p:sp>
      <p:sp>
        <p:nvSpPr>
          <p:cNvPr id="38" name="Text Placeholder 24"/>
          <p:cNvSpPr>
            <a:spLocks noGrp="1"/>
          </p:cNvSpPr>
          <p:nvPr>
            <p:ph type="body" sz="quarter" idx="27" hasCustomPrompt="1"/>
          </p:nvPr>
        </p:nvSpPr>
        <p:spPr>
          <a:xfrm>
            <a:off x="6720403" y="4985692"/>
            <a:ext cx="1755191" cy="27432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1">
                <a:solidFill>
                  <a:srgbClr val="19354D"/>
                </a:solidFill>
              </a:defRPr>
            </a:lvl1pPr>
            <a:lvl2pPr marL="457063" indent="0">
              <a:buNone/>
              <a:defRPr sz="1400"/>
            </a:lvl2pPr>
            <a:lvl3pPr marL="914126" indent="0">
              <a:buNone/>
              <a:defRPr sz="1400"/>
            </a:lvl3pPr>
            <a:lvl4pPr marL="1371189" indent="0">
              <a:buNone/>
              <a:defRPr sz="1400"/>
            </a:lvl4pPr>
            <a:lvl5pPr marL="1828251" indent="0">
              <a:buNone/>
              <a:defRPr sz="14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9" name="Text Placeholder 24"/>
          <p:cNvSpPr>
            <a:spLocks noGrp="1"/>
          </p:cNvSpPr>
          <p:nvPr>
            <p:ph type="body" sz="quarter" idx="28" hasCustomPrompt="1"/>
          </p:nvPr>
        </p:nvSpPr>
        <p:spPr>
          <a:xfrm>
            <a:off x="6728029" y="5534332"/>
            <a:ext cx="1755191" cy="27432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="0">
                <a:solidFill>
                  <a:srgbClr val="19354D"/>
                </a:solidFill>
              </a:defRPr>
            </a:lvl1pPr>
            <a:lvl2pPr marL="457063" indent="0">
              <a:buNone/>
              <a:defRPr sz="1400"/>
            </a:lvl2pPr>
            <a:lvl3pPr marL="914126" indent="0">
              <a:buNone/>
              <a:defRPr sz="1400"/>
            </a:lvl3pPr>
            <a:lvl4pPr marL="1371189" indent="0">
              <a:buNone/>
              <a:defRPr sz="1400"/>
            </a:lvl4pPr>
            <a:lvl5pPr marL="1828251" indent="0">
              <a:buNone/>
              <a:defRPr sz="1400"/>
            </a:lvl5pPr>
          </a:lstStyle>
          <a:p>
            <a:pPr lvl="0"/>
            <a:r>
              <a:rPr lang="en-US" dirty="0"/>
              <a:t>Area of Expertise</a:t>
            </a:r>
          </a:p>
        </p:txBody>
      </p:sp>
      <p:sp>
        <p:nvSpPr>
          <p:cNvPr id="40" name="Text Placeholder 24"/>
          <p:cNvSpPr>
            <a:spLocks noGrp="1"/>
          </p:cNvSpPr>
          <p:nvPr>
            <p:ph type="body" sz="quarter" idx="29" hasCustomPrompt="1"/>
          </p:nvPr>
        </p:nvSpPr>
        <p:spPr>
          <a:xfrm>
            <a:off x="6728029" y="5260012"/>
            <a:ext cx="1755191" cy="27432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="0">
                <a:solidFill>
                  <a:srgbClr val="19354D"/>
                </a:solidFill>
              </a:defRPr>
            </a:lvl1pPr>
            <a:lvl2pPr marL="457063" indent="0">
              <a:buNone/>
              <a:defRPr sz="1400"/>
            </a:lvl2pPr>
            <a:lvl3pPr marL="914126" indent="0">
              <a:buNone/>
              <a:defRPr sz="1400"/>
            </a:lvl3pPr>
            <a:lvl4pPr marL="1371189" indent="0">
              <a:buNone/>
              <a:defRPr sz="1400"/>
            </a:lvl4pPr>
            <a:lvl5pPr marL="1828251" indent="0">
              <a:buNone/>
              <a:defRPr sz="1400"/>
            </a:lvl5pPr>
          </a:lstStyle>
          <a:p>
            <a:pPr lvl="0"/>
            <a:r>
              <a:rPr lang="en-US" dirty="0"/>
              <a:t>Technical Evangelist</a:t>
            </a:r>
          </a:p>
        </p:txBody>
      </p:sp>
      <p:sp>
        <p:nvSpPr>
          <p:cNvPr id="41" name="Text Placeholder 24"/>
          <p:cNvSpPr>
            <a:spLocks noGrp="1"/>
          </p:cNvSpPr>
          <p:nvPr>
            <p:ph type="body" sz="quarter" idx="30" hasCustomPrompt="1"/>
          </p:nvPr>
        </p:nvSpPr>
        <p:spPr>
          <a:xfrm>
            <a:off x="3241859" y="5055303"/>
            <a:ext cx="1755191" cy="27432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1">
                <a:solidFill>
                  <a:srgbClr val="19354D"/>
                </a:solidFill>
              </a:defRPr>
            </a:lvl1pPr>
            <a:lvl2pPr marL="457063" indent="0">
              <a:buNone/>
              <a:defRPr sz="1400"/>
            </a:lvl2pPr>
            <a:lvl3pPr marL="914126" indent="0">
              <a:buNone/>
              <a:defRPr sz="1400"/>
            </a:lvl3pPr>
            <a:lvl4pPr marL="1371189" indent="0">
              <a:buNone/>
              <a:defRPr sz="1400"/>
            </a:lvl4pPr>
            <a:lvl5pPr marL="1828251" indent="0">
              <a:buNone/>
              <a:defRPr sz="14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2" name="Text Placeholder 24"/>
          <p:cNvSpPr>
            <a:spLocks noGrp="1"/>
          </p:cNvSpPr>
          <p:nvPr>
            <p:ph type="body" sz="quarter" idx="31" hasCustomPrompt="1"/>
          </p:nvPr>
        </p:nvSpPr>
        <p:spPr>
          <a:xfrm>
            <a:off x="3249485" y="5603943"/>
            <a:ext cx="1755191" cy="27432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="0">
                <a:solidFill>
                  <a:srgbClr val="19354D"/>
                </a:solidFill>
              </a:defRPr>
            </a:lvl1pPr>
            <a:lvl2pPr marL="457063" indent="0">
              <a:buNone/>
              <a:defRPr sz="1400"/>
            </a:lvl2pPr>
            <a:lvl3pPr marL="914126" indent="0">
              <a:buNone/>
              <a:defRPr sz="1400"/>
            </a:lvl3pPr>
            <a:lvl4pPr marL="1371189" indent="0">
              <a:buNone/>
              <a:defRPr sz="1400"/>
            </a:lvl4pPr>
            <a:lvl5pPr marL="1828251" indent="0">
              <a:buNone/>
              <a:defRPr sz="1400"/>
            </a:lvl5pPr>
          </a:lstStyle>
          <a:p>
            <a:pPr lvl="0"/>
            <a:r>
              <a:rPr lang="en-US" dirty="0"/>
              <a:t>Area of Expertise</a:t>
            </a:r>
          </a:p>
        </p:txBody>
      </p:sp>
      <p:sp>
        <p:nvSpPr>
          <p:cNvPr id="43" name="Text Placeholder 24"/>
          <p:cNvSpPr>
            <a:spLocks noGrp="1"/>
          </p:cNvSpPr>
          <p:nvPr>
            <p:ph type="body" sz="quarter" idx="32" hasCustomPrompt="1"/>
          </p:nvPr>
        </p:nvSpPr>
        <p:spPr>
          <a:xfrm>
            <a:off x="3249485" y="5329623"/>
            <a:ext cx="1755191" cy="27432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="0">
                <a:solidFill>
                  <a:srgbClr val="19354D"/>
                </a:solidFill>
              </a:defRPr>
            </a:lvl1pPr>
            <a:lvl2pPr marL="457063" indent="0">
              <a:buNone/>
              <a:defRPr sz="1400"/>
            </a:lvl2pPr>
            <a:lvl3pPr marL="914126" indent="0">
              <a:buNone/>
              <a:defRPr sz="1400"/>
            </a:lvl3pPr>
            <a:lvl4pPr marL="1371189" indent="0">
              <a:buNone/>
              <a:defRPr sz="1400"/>
            </a:lvl4pPr>
            <a:lvl5pPr marL="1828251" indent="0">
              <a:buNone/>
              <a:defRPr sz="1400"/>
            </a:lvl5pPr>
          </a:lstStyle>
          <a:p>
            <a:pPr lvl="0"/>
            <a:r>
              <a:rPr lang="en-US" dirty="0"/>
              <a:t>Technical Evangelist</a:t>
            </a:r>
          </a:p>
        </p:txBody>
      </p:sp>
      <p:sp>
        <p:nvSpPr>
          <p:cNvPr id="44" name="Text Placeholder 24"/>
          <p:cNvSpPr>
            <a:spLocks noGrp="1"/>
          </p:cNvSpPr>
          <p:nvPr>
            <p:ph type="body" sz="quarter" idx="33" hasCustomPrompt="1"/>
          </p:nvPr>
        </p:nvSpPr>
        <p:spPr>
          <a:xfrm>
            <a:off x="8492150" y="3429196"/>
            <a:ext cx="1755191" cy="27432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1">
                <a:solidFill>
                  <a:srgbClr val="19354D"/>
                </a:solidFill>
              </a:defRPr>
            </a:lvl1pPr>
            <a:lvl2pPr marL="457063" indent="0">
              <a:buNone/>
              <a:defRPr sz="1400"/>
            </a:lvl2pPr>
            <a:lvl3pPr marL="914126" indent="0">
              <a:buNone/>
              <a:defRPr sz="1400"/>
            </a:lvl3pPr>
            <a:lvl4pPr marL="1371189" indent="0">
              <a:buNone/>
              <a:defRPr sz="1400"/>
            </a:lvl4pPr>
            <a:lvl5pPr marL="1828251" indent="0">
              <a:buNone/>
              <a:defRPr sz="14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5" name="Text Placeholder 24"/>
          <p:cNvSpPr>
            <a:spLocks noGrp="1"/>
          </p:cNvSpPr>
          <p:nvPr>
            <p:ph type="body" sz="quarter" idx="34" hasCustomPrompt="1"/>
          </p:nvPr>
        </p:nvSpPr>
        <p:spPr>
          <a:xfrm>
            <a:off x="8499776" y="3977836"/>
            <a:ext cx="1755191" cy="27432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="0">
                <a:solidFill>
                  <a:srgbClr val="19354D"/>
                </a:solidFill>
              </a:defRPr>
            </a:lvl1pPr>
            <a:lvl2pPr marL="457063" indent="0">
              <a:buNone/>
              <a:defRPr sz="1400"/>
            </a:lvl2pPr>
            <a:lvl3pPr marL="914126" indent="0">
              <a:buNone/>
              <a:defRPr sz="1400"/>
            </a:lvl3pPr>
            <a:lvl4pPr marL="1371189" indent="0">
              <a:buNone/>
              <a:defRPr sz="1400"/>
            </a:lvl4pPr>
            <a:lvl5pPr marL="1828251" indent="0">
              <a:buNone/>
              <a:defRPr sz="1400"/>
            </a:lvl5pPr>
          </a:lstStyle>
          <a:p>
            <a:pPr lvl="0"/>
            <a:r>
              <a:rPr lang="en-US" dirty="0"/>
              <a:t>Area of Expertise</a:t>
            </a:r>
          </a:p>
        </p:txBody>
      </p:sp>
      <p:sp>
        <p:nvSpPr>
          <p:cNvPr id="46" name="Text Placeholder 24"/>
          <p:cNvSpPr>
            <a:spLocks noGrp="1"/>
          </p:cNvSpPr>
          <p:nvPr>
            <p:ph type="body" sz="quarter" idx="35" hasCustomPrompt="1"/>
          </p:nvPr>
        </p:nvSpPr>
        <p:spPr>
          <a:xfrm>
            <a:off x="8499776" y="3703516"/>
            <a:ext cx="1755191" cy="27432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="0">
                <a:solidFill>
                  <a:srgbClr val="19354D"/>
                </a:solidFill>
              </a:defRPr>
            </a:lvl1pPr>
            <a:lvl2pPr marL="457063" indent="0">
              <a:buNone/>
              <a:defRPr sz="1400"/>
            </a:lvl2pPr>
            <a:lvl3pPr marL="914126" indent="0">
              <a:buNone/>
              <a:defRPr sz="1400"/>
            </a:lvl3pPr>
            <a:lvl4pPr marL="1371189" indent="0">
              <a:buNone/>
              <a:defRPr sz="1400"/>
            </a:lvl4pPr>
            <a:lvl5pPr marL="1828251" indent="0">
              <a:buNone/>
              <a:defRPr sz="1400"/>
            </a:lvl5pPr>
          </a:lstStyle>
          <a:p>
            <a:pPr lvl="0"/>
            <a:r>
              <a:rPr lang="en-US" dirty="0"/>
              <a:t>Technical Evangelist</a:t>
            </a:r>
          </a:p>
        </p:txBody>
      </p:sp>
    </p:spTree>
    <p:extLst>
      <p:ext uri="{BB962C8B-B14F-4D97-AF65-F5344CB8AC3E}">
        <p14:creationId xmlns:p14="http://schemas.microsoft.com/office/powerpoint/2010/main" val="418191280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7982" y="1929526"/>
            <a:ext cx="10512862" cy="4351338"/>
          </a:xfrm>
          <a:prstGeom prst="rect">
            <a:avLst/>
          </a:prstGeom>
        </p:spPr>
        <p:txBody>
          <a:bodyPr/>
          <a:lstStyle>
            <a:lvl1pPr>
              <a:defRPr sz="1999">
                <a:solidFill>
                  <a:srgbClr val="19354D"/>
                </a:solidFill>
              </a:defRPr>
            </a:lvl1pPr>
            <a:lvl2pPr>
              <a:defRPr sz="1799">
                <a:solidFill>
                  <a:srgbClr val="19354D"/>
                </a:solidFill>
              </a:defRPr>
            </a:lvl2pPr>
            <a:lvl3pPr>
              <a:defRPr sz="1799">
                <a:solidFill>
                  <a:srgbClr val="19354D"/>
                </a:solidFill>
              </a:defRPr>
            </a:lvl3pPr>
            <a:lvl4pPr>
              <a:defRPr sz="1600">
                <a:solidFill>
                  <a:srgbClr val="19354D"/>
                </a:solidFill>
              </a:defRPr>
            </a:lvl4pPr>
            <a:lvl5pPr>
              <a:defRPr sz="1600">
                <a:solidFill>
                  <a:srgbClr val="19354D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361950"/>
            <a:ext cx="12188825" cy="603504"/>
          </a:xfrm>
          <a:prstGeom prst="rect">
            <a:avLst/>
          </a:prstGeom>
          <a:solidFill>
            <a:srgbClr val="29B5CF"/>
          </a:solidFill>
        </p:spPr>
        <p:txBody>
          <a:bodyPr/>
          <a:lstStyle>
            <a:lvl1pPr marL="0" indent="0" algn="l">
              <a:buNone/>
              <a:defRPr sz="3199" b="1">
                <a:solidFill>
                  <a:schemeClr val="bg1"/>
                </a:solidFill>
                <a:latin typeface="+mj-lt"/>
              </a:defRPr>
            </a:lvl1pPr>
          </a:lstStyle>
          <a:p>
            <a:pPr marL="231703" marR="0" lvl="0" indent="-231703" algn="l" defTabSz="914126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US" dirty="0"/>
              <a:t>Slide Title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837982" y="1131363"/>
            <a:ext cx="10512862" cy="457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399" b="1" cap="all" baseline="0">
                <a:solidFill>
                  <a:srgbClr val="19354D"/>
                </a:solidFill>
                <a:latin typeface="+mj-lt"/>
              </a:defRPr>
            </a:lvl1pPr>
            <a:lvl2pPr marL="457063" indent="0">
              <a:buNone/>
              <a:defRPr sz="2399">
                <a:solidFill>
                  <a:srgbClr val="19354D"/>
                </a:solidFill>
              </a:defRPr>
            </a:lvl2pPr>
            <a:lvl3pPr marL="914126" indent="0">
              <a:buNone/>
              <a:defRPr sz="2399">
                <a:solidFill>
                  <a:srgbClr val="19354D"/>
                </a:solidFill>
              </a:defRPr>
            </a:lvl3pPr>
            <a:lvl4pPr marL="1371189" indent="0">
              <a:buNone/>
              <a:defRPr sz="2399">
                <a:solidFill>
                  <a:srgbClr val="19354D"/>
                </a:solidFill>
              </a:defRPr>
            </a:lvl4pPr>
            <a:lvl5pPr marL="1828251" indent="0">
              <a:buNone/>
              <a:defRPr sz="2399">
                <a:solidFill>
                  <a:srgbClr val="19354D"/>
                </a:solidFill>
              </a:defRPr>
            </a:lvl5pPr>
          </a:lstStyle>
          <a:p>
            <a:pPr lvl="0"/>
            <a:r>
              <a:rPr lang="en-US" dirty="0"/>
              <a:t>SUB-TITLE</a:t>
            </a:r>
          </a:p>
        </p:txBody>
      </p:sp>
    </p:spTree>
    <p:extLst>
      <p:ext uri="{BB962C8B-B14F-4D97-AF65-F5344CB8AC3E}">
        <p14:creationId xmlns:p14="http://schemas.microsoft.com/office/powerpoint/2010/main" val="25209160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7982" y="1949612"/>
            <a:ext cx="5180251" cy="4351338"/>
          </a:xfrm>
          <a:prstGeom prst="rect">
            <a:avLst/>
          </a:prstGeom>
        </p:spPr>
        <p:txBody>
          <a:bodyPr/>
          <a:lstStyle>
            <a:lvl1pPr>
              <a:defRPr sz="1999">
                <a:solidFill>
                  <a:srgbClr val="19354D"/>
                </a:solidFill>
              </a:defRPr>
            </a:lvl1pPr>
            <a:lvl2pPr>
              <a:defRPr sz="1799">
                <a:solidFill>
                  <a:srgbClr val="19354D"/>
                </a:solidFill>
              </a:defRPr>
            </a:lvl2pPr>
            <a:lvl3pPr>
              <a:defRPr sz="1600">
                <a:solidFill>
                  <a:srgbClr val="19354D"/>
                </a:solidFill>
              </a:defRPr>
            </a:lvl3pPr>
            <a:lvl4pPr>
              <a:defRPr sz="1400">
                <a:solidFill>
                  <a:srgbClr val="19354D"/>
                </a:solidFill>
              </a:defRPr>
            </a:lvl4pPr>
            <a:lvl5pPr>
              <a:defRPr sz="1200">
                <a:solidFill>
                  <a:srgbClr val="19354D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361950"/>
            <a:ext cx="12188825" cy="603504"/>
          </a:xfrm>
          <a:prstGeom prst="rect">
            <a:avLst/>
          </a:prstGeom>
          <a:solidFill>
            <a:srgbClr val="29B5CF"/>
          </a:solidFill>
        </p:spPr>
        <p:txBody>
          <a:bodyPr/>
          <a:lstStyle>
            <a:lvl1pPr marL="0" indent="0" algn="l">
              <a:buNone/>
              <a:defRPr sz="3199" b="1">
                <a:solidFill>
                  <a:schemeClr val="bg1"/>
                </a:solidFill>
                <a:latin typeface="+mj-lt"/>
              </a:defRPr>
            </a:lvl1pPr>
          </a:lstStyle>
          <a:p>
            <a:pPr marL="231703" marR="0" lvl="0" indent="-231703" algn="l" defTabSz="914126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US" dirty="0"/>
              <a:t>Slide Title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half" idx="13"/>
          </p:nvPr>
        </p:nvSpPr>
        <p:spPr>
          <a:xfrm>
            <a:off x="6170592" y="1949612"/>
            <a:ext cx="5180251" cy="4351338"/>
          </a:xfrm>
          <a:prstGeom prst="rect">
            <a:avLst/>
          </a:prstGeom>
        </p:spPr>
        <p:txBody>
          <a:bodyPr/>
          <a:lstStyle>
            <a:lvl1pPr>
              <a:defRPr sz="1999">
                <a:solidFill>
                  <a:srgbClr val="19354D"/>
                </a:solidFill>
              </a:defRPr>
            </a:lvl1pPr>
            <a:lvl2pPr>
              <a:defRPr sz="1799">
                <a:solidFill>
                  <a:srgbClr val="19354D"/>
                </a:solidFill>
              </a:defRPr>
            </a:lvl2pPr>
            <a:lvl3pPr>
              <a:defRPr sz="1600">
                <a:solidFill>
                  <a:srgbClr val="19354D"/>
                </a:solidFill>
              </a:defRPr>
            </a:lvl3pPr>
            <a:lvl4pPr>
              <a:defRPr sz="1400">
                <a:solidFill>
                  <a:srgbClr val="19354D"/>
                </a:solidFill>
              </a:defRPr>
            </a:lvl4pPr>
            <a:lvl5pPr>
              <a:defRPr sz="1200">
                <a:solidFill>
                  <a:srgbClr val="19354D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837982" y="1131363"/>
            <a:ext cx="10512862" cy="457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399" b="1" cap="all" baseline="0">
                <a:solidFill>
                  <a:srgbClr val="19354D"/>
                </a:solidFill>
                <a:latin typeface="+mj-lt"/>
              </a:defRPr>
            </a:lvl1pPr>
            <a:lvl2pPr marL="457063" indent="0">
              <a:buNone/>
              <a:defRPr sz="2399">
                <a:solidFill>
                  <a:srgbClr val="19354D"/>
                </a:solidFill>
              </a:defRPr>
            </a:lvl2pPr>
            <a:lvl3pPr marL="914126" indent="0">
              <a:buNone/>
              <a:defRPr sz="2399">
                <a:solidFill>
                  <a:srgbClr val="19354D"/>
                </a:solidFill>
              </a:defRPr>
            </a:lvl3pPr>
            <a:lvl4pPr marL="1371189" indent="0">
              <a:buNone/>
              <a:defRPr sz="2399">
                <a:solidFill>
                  <a:srgbClr val="19354D"/>
                </a:solidFill>
              </a:defRPr>
            </a:lvl4pPr>
            <a:lvl5pPr marL="1828251" indent="0">
              <a:buNone/>
              <a:defRPr sz="2399">
                <a:solidFill>
                  <a:srgbClr val="19354D"/>
                </a:solidFill>
              </a:defRPr>
            </a:lvl5pPr>
          </a:lstStyle>
          <a:p>
            <a:pPr lvl="0"/>
            <a:r>
              <a:rPr lang="en-US" dirty="0"/>
              <a:t>SUB-TITLE</a:t>
            </a:r>
          </a:p>
        </p:txBody>
      </p:sp>
    </p:spTree>
    <p:extLst>
      <p:ext uri="{BB962C8B-B14F-4D97-AF65-F5344CB8AC3E}">
        <p14:creationId xmlns:p14="http://schemas.microsoft.com/office/powerpoint/2010/main" val="320860138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0250" y="1892704"/>
            <a:ext cx="6170593" cy="4286250"/>
          </a:xfrm>
          <a:prstGeom prst="rect">
            <a:avLst/>
          </a:prstGeom>
        </p:spPr>
        <p:txBody>
          <a:bodyPr/>
          <a:lstStyle>
            <a:lvl1pPr>
              <a:defRPr sz="1999">
                <a:solidFill>
                  <a:srgbClr val="19354D"/>
                </a:solidFill>
              </a:defRPr>
            </a:lvl1pPr>
            <a:lvl2pPr>
              <a:defRPr sz="1799">
                <a:solidFill>
                  <a:srgbClr val="19354D"/>
                </a:solidFill>
              </a:defRPr>
            </a:lvl2pPr>
            <a:lvl3pPr>
              <a:defRPr sz="1600">
                <a:solidFill>
                  <a:srgbClr val="19354D"/>
                </a:solidFill>
              </a:defRPr>
            </a:lvl3pPr>
            <a:lvl4pPr>
              <a:defRPr sz="1400">
                <a:solidFill>
                  <a:srgbClr val="19354D"/>
                </a:solidFill>
              </a:defRPr>
            </a:lvl4pPr>
            <a:lvl5pPr>
              <a:defRPr sz="1200">
                <a:solidFill>
                  <a:srgbClr val="19354D"/>
                </a:solidFill>
              </a:defRPr>
            </a:lvl5pPr>
            <a:lvl6pPr>
              <a:defRPr sz="1999"/>
            </a:lvl6pPr>
            <a:lvl7pPr>
              <a:defRPr sz="1999"/>
            </a:lvl7pPr>
            <a:lvl8pPr>
              <a:defRPr sz="1999"/>
            </a:lvl8pPr>
            <a:lvl9pPr>
              <a:defRPr sz="1999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7982" y="1884766"/>
            <a:ext cx="3931213" cy="42941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999">
                <a:solidFill>
                  <a:srgbClr val="19354D"/>
                </a:solidFill>
              </a:defRPr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361950"/>
            <a:ext cx="12188825" cy="603504"/>
          </a:xfrm>
          <a:prstGeom prst="rect">
            <a:avLst/>
          </a:prstGeom>
          <a:solidFill>
            <a:srgbClr val="29B5CF"/>
          </a:solidFill>
        </p:spPr>
        <p:txBody>
          <a:bodyPr/>
          <a:lstStyle>
            <a:lvl1pPr marL="0" indent="0" algn="l">
              <a:buNone/>
              <a:defRPr sz="3199" b="1">
                <a:solidFill>
                  <a:schemeClr val="bg1"/>
                </a:solidFill>
                <a:latin typeface="+mj-lt"/>
              </a:defRPr>
            </a:lvl1pPr>
          </a:lstStyle>
          <a:p>
            <a:pPr marL="231703" marR="0" lvl="0" indent="-231703" algn="l" defTabSz="914126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US" dirty="0"/>
              <a:t>Slide Title</a:t>
            </a:r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837982" y="1131363"/>
            <a:ext cx="10512862" cy="457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399" b="1" cap="all" baseline="0">
                <a:solidFill>
                  <a:srgbClr val="19354D"/>
                </a:solidFill>
                <a:latin typeface="+mj-lt"/>
              </a:defRPr>
            </a:lvl1pPr>
            <a:lvl2pPr marL="457063" indent="0">
              <a:buNone/>
              <a:defRPr sz="2399">
                <a:solidFill>
                  <a:srgbClr val="19354D"/>
                </a:solidFill>
              </a:defRPr>
            </a:lvl2pPr>
            <a:lvl3pPr marL="914126" indent="0">
              <a:buNone/>
              <a:defRPr sz="2399">
                <a:solidFill>
                  <a:srgbClr val="19354D"/>
                </a:solidFill>
              </a:defRPr>
            </a:lvl3pPr>
            <a:lvl4pPr marL="1371189" indent="0">
              <a:buNone/>
              <a:defRPr sz="2399">
                <a:solidFill>
                  <a:srgbClr val="19354D"/>
                </a:solidFill>
              </a:defRPr>
            </a:lvl4pPr>
            <a:lvl5pPr marL="1828251" indent="0">
              <a:buNone/>
              <a:defRPr sz="2399">
                <a:solidFill>
                  <a:srgbClr val="19354D"/>
                </a:solidFill>
              </a:defRPr>
            </a:lvl5pPr>
          </a:lstStyle>
          <a:p>
            <a:pPr lvl="0"/>
            <a:r>
              <a:rPr lang="en-US" dirty="0"/>
              <a:t>SUB-TITLE</a:t>
            </a:r>
          </a:p>
        </p:txBody>
      </p:sp>
    </p:spTree>
    <p:extLst>
      <p:ext uri="{BB962C8B-B14F-4D97-AF65-F5344CB8AC3E}">
        <p14:creationId xmlns:p14="http://schemas.microsoft.com/office/powerpoint/2010/main" val="320287134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0250" y="1933495"/>
            <a:ext cx="6170593" cy="440478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99"/>
            </a:lvl1pPr>
            <a:lvl2pPr marL="457063" indent="0">
              <a:buNone/>
              <a:defRPr sz="2799"/>
            </a:lvl2pPr>
            <a:lvl3pPr marL="914126" indent="0">
              <a:buNone/>
              <a:defRPr sz="2399"/>
            </a:lvl3pPr>
            <a:lvl4pPr marL="1371189" indent="0">
              <a:buNone/>
              <a:defRPr sz="1999"/>
            </a:lvl4pPr>
            <a:lvl5pPr marL="1828251" indent="0">
              <a:buNone/>
              <a:defRPr sz="1999"/>
            </a:lvl5pPr>
            <a:lvl6pPr marL="2285314" indent="0">
              <a:buNone/>
              <a:defRPr sz="1999"/>
            </a:lvl6pPr>
            <a:lvl7pPr marL="2742377" indent="0">
              <a:buNone/>
              <a:defRPr sz="1999"/>
            </a:lvl7pPr>
            <a:lvl8pPr marL="3199440" indent="0">
              <a:buNone/>
              <a:defRPr sz="1999"/>
            </a:lvl8pPr>
            <a:lvl9pPr marL="3656503" indent="0">
              <a:buNone/>
              <a:defRPr sz="1999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7982" y="1925558"/>
            <a:ext cx="3931213" cy="44127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999">
                <a:solidFill>
                  <a:srgbClr val="19354D"/>
                </a:solidFill>
              </a:defRPr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361950"/>
            <a:ext cx="12188825" cy="603504"/>
          </a:xfrm>
          <a:prstGeom prst="rect">
            <a:avLst/>
          </a:prstGeom>
          <a:solidFill>
            <a:srgbClr val="29B5CF"/>
          </a:solidFill>
        </p:spPr>
        <p:txBody>
          <a:bodyPr/>
          <a:lstStyle>
            <a:lvl1pPr marL="0" indent="0" algn="l">
              <a:buNone/>
              <a:defRPr sz="3199" b="1">
                <a:solidFill>
                  <a:schemeClr val="bg1"/>
                </a:solidFill>
                <a:latin typeface="+mj-lt"/>
              </a:defRPr>
            </a:lvl1pPr>
          </a:lstStyle>
          <a:p>
            <a:pPr marL="231703" marR="0" lvl="0" indent="-231703" algn="l" defTabSz="914126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US" dirty="0"/>
              <a:t>Slide Title</a:t>
            </a:r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837982" y="1131363"/>
            <a:ext cx="10512862" cy="457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399" b="1" cap="all" baseline="0">
                <a:solidFill>
                  <a:srgbClr val="19354D"/>
                </a:solidFill>
                <a:latin typeface="+mj-lt"/>
              </a:defRPr>
            </a:lvl1pPr>
            <a:lvl2pPr marL="457063" indent="0">
              <a:buNone/>
              <a:defRPr sz="2399">
                <a:solidFill>
                  <a:srgbClr val="19354D"/>
                </a:solidFill>
              </a:defRPr>
            </a:lvl2pPr>
            <a:lvl3pPr marL="914126" indent="0">
              <a:buNone/>
              <a:defRPr sz="2399">
                <a:solidFill>
                  <a:srgbClr val="19354D"/>
                </a:solidFill>
              </a:defRPr>
            </a:lvl3pPr>
            <a:lvl4pPr marL="1371189" indent="0">
              <a:buNone/>
              <a:defRPr sz="2399">
                <a:solidFill>
                  <a:srgbClr val="19354D"/>
                </a:solidFill>
              </a:defRPr>
            </a:lvl4pPr>
            <a:lvl5pPr marL="1828251" indent="0">
              <a:buNone/>
              <a:defRPr sz="2399">
                <a:solidFill>
                  <a:srgbClr val="19354D"/>
                </a:solidFill>
              </a:defRPr>
            </a:lvl5pPr>
          </a:lstStyle>
          <a:p>
            <a:pPr lvl="0"/>
            <a:r>
              <a:rPr lang="en-US" dirty="0"/>
              <a:t>SUB-TITLE</a:t>
            </a:r>
          </a:p>
        </p:txBody>
      </p:sp>
    </p:spTree>
    <p:extLst>
      <p:ext uri="{BB962C8B-B14F-4D97-AF65-F5344CB8AC3E}">
        <p14:creationId xmlns:p14="http://schemas.microsoft.com/office/powerpoint/2010/main" val="297949370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30"/>
          <a:stretch/>
        </p:blipFill>
        <p:spPr>
          <a:xfrm>
            <a:off x="640795" y="1632764"/>
            <a:ext cx="4316876" cy="364066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3737747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1633" y="1709739"/>
            <a:ext cx="10512862" cy="2852737"/>
          </a:xfrm>
          <a:prstGeom prst="rect">
            <a:avLst/>
          </a:prstGeom>
        </p:spPr>
        <p:txBody>
          <a:bodyPr anchor="b"/>
          <a:lstStyle>
            <a:lvl1pPr>
              <a:defRPr sz="5998" baseline="0"/>
            </a:lvl1pPr>
          </a:lstStyle>
          <a:p>
            <a:r>
              <a:rPr lang="en-US" dirty="0"/>
              <a:t>Divider Slide </a:t>
            </a:r>
            <a:r>
              <a:rPr lang="mr-IN" dirty="0"/>
              <a:t>–</a:t>
            </a:r>
            <a:r>
              <a:rPr lang="en-US" dirty="0"/>
              <a:t> Module xyz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1633" y="4589464"/>
            <a:ext cx="10512862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399">
                <a:solidFill>
                  <a:schemeClr val="tx1">
                    <a:tint val="75000"/>
                  </a:schemeClr>
                </a:solidFill>
              </a:defRPr>
            </a:lvl1pPr>
            <a:lvl2pPr marL="457063" indent="0">
              <a:buNone/>
              <a:defRPr sz="19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Sub-title (Example </a:t>
            </a:r>
            <a:r>
              <a:rPr lang="mr-IN" dirty="0"/>
              <a:t>–</a:t>
            </a:r>
            <a:r>
              <a:rPr lang="en-US" dirty="0"/>
              <a:t> Introduction to Data Science)</a:t>
            </a:r>
          </a:p>
        </p:txBody>
      </p:sp>
    </p:spTree>
    <p:extLst>
      <p:ext uri="{BB962C8B-B14F-4D97-AF65-F5344CB8AC3E}">
        <p14:creationId xmlns:p14="http://schemas.microsoft.com/office/powerpoint/2010/main" val="29699124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540" y="550122"/>
            <a:ext cx="11795760" cy="4608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6032" y="1165722"/>
            <a:ext cx="11795760" cy="5513832"/>
          </a:xfrm>
          <a:prstGeom prst="rect">
            <a:avLst/>
          </a:prstGeom>
        </p:spPr>
        <p:txBody>
          <a:bodyPr/>
          <a:lstStyle>
            <a:lvl1pPr marL="228531" indent="-228531">
              <a:buFont typeface="Arial" panose="020B0604020202020204" pitchFamily="34" charset="0"/>
              <a:buChar char="•"/>
              <a:defRPr/>
            </a:lvl1pPr>
            <a:lvl2pPr marL="457063" indent="-228531">
              <a:buFont typeface="Wingdings" panose="05000000000000000000" pitchFamily="2" charset="2"/>
              <a:buChar char="§"/>
              <a:defRPr/>
            </a:lvl2pPr>
            <a:lvl3pPr marL="685594" indent="-228531">
              <a:buFont typeface="Arial" panose="020B0604020202020204" pitchFamily="34" charset="0"/>
              <a:buChar char="−"/>
              <a:defRPr/>
            </a:lvl3pPr>
            <a:lvl4pPr marL="679780" indent="0">
              <a:buNone/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Rectangle 10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5573848" y="6681674"/>
            <a:ext cx="1102497" cy="1651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1A68DD8-55F1-4DDB-A894-47428CF80362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Rectangle 11"/>
          <p:cNvSpPr>
            <a:spLocks noGrp="1" noChangeArrowheads="1"/>
          </p:cNvSpPr>
          <p:nvPr>
            <p:ph type="ftr" sz="quarter" idx="11"/>
          </p:nvPr>
        </p:nvSpPr>
        <p:spPr>
          <a:xfrm>
            <a:off x="10110651" y="6681674"/>
            <a:ext cx="1919466" cy="176326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 Copyright IBM Corporation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8160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umb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6032" y="1170432"/>
            <a:ext cx="11795760" cy="5513832"/>
          </a:xfrm>
        </p:spPr>
        <p:txBody>
          <a:bodyPr/>
          <a:lstStyle>
            <a:lvl1pPr marL="301661" indent="-301661">
              <a:buClr>
                <a:srgbClr val="00649D"/>
              </a:buClr>
              <a:buSzPct val="90000"/>
              <a:buFont typeface="+mj-lt"/>
              <a:buAutoNum type="arabicPeriod"/>
              <a:defRPr/>
            </a:lvl1pPr>
            <a:lvl2pPr marL="603323" indent="-301661">
              <a:buSzPct val="90000"/>
              <a:buFont typeface="+mj-lt"/>
              <a:buAutoNum type="alphaLcPeriod"/>
              <a:defRPr/>
            </a:lvl2pPr>
            <a:lvl3pPr marL="507448" indent="0">
              <a:buNone/>
              <a:defRPr/>
            </a:lvl3pPr>
            <a:lvl4pPr marL="679780" indent="0">
              <a:buNone/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" name="Rectangle 1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1A68DD8-55F1-4DDB-A894-47428CF80362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Rectangle 11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 Copyright IBM Corporation 2017</a:t>
            </a:r>
            <a:endParaRPr lang="en-US" dirty="0"/>
          </a:p>
        </p:txBody>
      </p:sp>
    </p:spTree>
    <p:extLst/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1633" y="1709739"/>
            <a:ext cx="10512862" cy="2852737"/>
          </a:xfrm>
          <a:prstGeom prst="rect">
            <a:avLst/>
          </a:prstGeom>
        </p:spPr>
        <p:txBody>
          <a:bodyPr anchor="b"/>
          <a:lstStyle>
            <a:lvl1pPr>
              <a:defRPr sz="5998" baseline="0"/>
            </a:lvl1pPr>
          </a:lstStyle>
          <a:p>
            <a:r>
              <a:rPr lang="en-US" dirty="0"/>
              <a:t>Divider Slide </a:t>
            </a:r>
            <a:r>
              <a:rPr lang="mr-IN" dirty="0"/>
              <a:t>–</a:t>
            </a:r>
            <a:r>
              <a:rPr lang="en-US" dirty="0"/>
              <a:t> Module xyz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1633" y="4589464"/>
            <a:ext cx="10512862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399">
                <a:solidFill>
                  <a:schemeClr val="tx1">
                    <a:tint val="75000"/>
                  </a:schemeClr>
                </a:solidFill>
              </a:defRPr>
            </a:lvl1pPr>
            <a:lvl2pPr marL="457063" indent="0">
              <a:buNone/>
              <a:defRPr sz="19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Sub-title (Example </a:t>
            </a:r>
            <a:r>
              <a:rPr lang="mr-IN" dirty="0"/>
              <a:t>–</a:t>
            </a:r>
            <a:r>
              <a:rPr lang="en-US" dirty="0"/>
              <a:t> Introduction to Data Science)</a:t>
            </a:r>
          </a:p>
        </p:txBody>
      </p:sp>
    </p:spTree>
    <p:extLst>
      <p:ext uri="{BB962C8B-B14F-4D97-AF65-F5344CB8AC3E}">
        <p14:creationId xmlns:p14="http://schemas.microsoft.com/office/powerpoint/2010/main" val="349962282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659298" y="612576"/>
            <a:ext cx="8870227" cy="875109"/>
          </a:xfrm>
          <a:prstGeom prst="rect">
            <a:avLst/>
          </a:prstGeom>
        </p:spPr>
        <p:txBody>
          <a:bodyPr lIns="0" tIns="0" rIns="0" bIns="0"/>
          <a:lstStyle>
            <a:lvl1pPr>
              <a:defRPr sz="5625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09441" y="1577340"/>
            <a:ext cx="10969943" cy="4526280"/>
          </a:xfrm>
          <a:prstGeom prst="rect">
            <a:avLst/>
          </a:prstGeom>
        </p:spPr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4201" y="6377940"/>
            <a:ext cx="3900424" cy="3429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441" y="6377940"/>
            <a:ext cx="2803430" cy="342900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1/22/18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5954" y="6377940"/>
            <a:ext cx="2803430" cy="34290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7202564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659298" y="612576"/>
            <a:ext cx="8870227" cy="875109"/>
          </a:xfrm>
          <a:prstGeom prst="rect">
            <a:avLst/>
          </a:prstGeom>
        </p:spPr>
        <p:txBody>
          <a:bodyPr lIns="0" tIns="0" rIns="0" bIns="0"/>
          <a:lstStyle>
            <a:lvl1pPr>
              <a:defRPr sz="5625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>
          <a:xfrm>
            <a:off x="4144201" y="6377940"/>
            <a:ext cx="3900424" cy="3429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>
          <a:xfrm>
            <a:off x="609441" y="6377940"/>
            <a:ext cx="2803430" cy="342900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1/22/18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>
          <a:xfrm>
            <a:off x="8775954" y="6377940"/>
            <a:ext cx="2803430" cy="34290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6184808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>
          <a:xfrm>
            <a:off x="4144201" y="6377940"/>
            <a:ext cx="3900424" cy="3429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>
          <a:xfrm>
            <a:off x="609441" y="6377940"/>
            <a:ext cx="2803430" cy="342900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1/22/18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>
          <a:xfrm>
            <a:off x="8775955" y="6377940"/>
            <a:ext cx="2803430" cy="34290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0149182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30"/>
          <a:stretch/>
        </p:blipFill>
        <p:spPr>
          <a:xfrm>
            <a:off x="960553" y="1784513"/>
            <a:ext cx="4316876" cy="364066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14056915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 6"/>
          <p:cNvGraphicFramePr/>
          <p:nvPr userDrawn="1">
            <p:extLst/>
          </p:nvPr>
        </p:nvGraphicFramePr>
        <p:xfrm>
          <a:off x="12816192" y="5002307"/>
          <a:ext cx="4108749" cy="22252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SmartArt Placeholder 8"/>
          <p:cNvSpPr>
            <a:spLocks noGrp="1"/>
          </p:cNvSpPr>
          <p:nvPr>
            <p:ph type="dgm" sz="quarter" idx="12" hasCustomPrompt="1"/>
          </p:nvPr>
        </p:nvSpPr>
        <p:spPr>
          <a:xfrm>
            <a:off x="2277190" y="1543672"/>
            <a:ext cx="6989902" cy="4051300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Insert Smart Art, List </a:t>
            </a:r>
            <a:r>
              <a:rPr lang="mr-IN" dirty="0"/>
              <a:t>–</a:t>
            </a:r>
            <a:r>
              <a:rPr lang="en-US" dirty="0"/>
              <a:t> Vertical Chevron, Change font to blue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12804490" y="4020689"/>
            <a:ext cx="2054375" cy="61529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1699" baseline="0" dirty="0"/>
              <a:t>Example of formatting</a:t>
            </a:r>
            <a:endParaRPr lang="en-US" sz="1699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0" y="344325"/>
            <a:ext cx="12185778" cy="846129"/>
          </a:xfrm>
          <a:prstGeom prst="rect">
            <a:avLst/>
          </a:prstGeom>
          <a:solidFill>
            <a:srgbClr val="29B5CF"/>
          </a:solidFill>
        </p:spPr>
        <p:txBody>
          <a:bodyPr wrap="square" rtlCol="0">
            <a:spAutoFit/>
          </a:bodyPr>
          <a:lstStyle/>
          <a:p>
            <a:pPr marL="0" marR="0" lvl="0" indent="0" algn="l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199" b="1" dirty="0">
                <a:solidFill>
                  <a:schemeClr val="bg1"/>
                </a:solidFill>
                <a:latin typeface="+mj-lt"/>
              </a:rPr>
              <a:t>Agenda</a:t>
            </a:r>
          </a:p>
          <a:p>
            <a:endParaRPr lang="en-US" sz="1699" dirty="0"/>
          </a:p>
        </p:txBody>
      </p:sp>
    </p:spTree>
    <p:extLst>
      <p:ext uri="{BB962C8B-B14F-4D97-AF65-F5344CB8AC3E}">
        <p14:creationId xmlns:p14="http://schemas.microsoft.com/office/powerpoint/2010/main" val="252695610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s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1722067" y="1638377"/>
            <a:ext cx="1325535" cy="165506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5179388" y="1636972"/>
            <a:ext cx="1325535" cy="165506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8707631" y="1636972"/>
            <a:ext cx="1325535" cy="165506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21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3433703" y="3263079"/>
            <a:ext cx="1325535" cy="165506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6943509" y="3263079"/>
            <a:ext cx="1325535" cy="165506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24" name="TextBox 23"/>
          <p:cNvSpPr txBox="1"/>
          <p:nvPr userDrawn="1"/>
        </p:nvSpPr>
        <p:spPr>
          <a:xfrm>
            <a:off x="0" y="344325"/>
            <a:ext cx="12185778" cy="846129"/>
          </a:xfrm>
          <a:prstGeom prst="rect">
            <a:avLst/>
          </a:prstGeom>
          <a:solidFill>
            <a:srgbClr val="29B5CF"/>
          </a:solidFill>
        </p:spPr>
        <p:txBody>
          <a:bodyPr wrap="square" rtlCol="0">
            <a:spAutoFit/>
          </a:bodyPr>
          <a:lstStyle/>
          <a:p>
            <a:pPr marL="0" marR="0" lvl="0" indent="0" algn="l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199" b="1" dirty="0">
                <a:solidFill>
                  <a:schemeClr val="bg1"/>
                </a:solidFill>
                <a:latin typeface="+mj-lt"/>
              </a:rPr>
              <a:t>Introductions</a:t>
            </a:r>
          </a:p>
          <a:p>
            <a:endParaRPr lang="en-US" sz="1699" dirty="0"/>
          </a:p>
        </p:txBody>
      </p:sp>
      <p:sp>
        <p:nvSpPr>
          <p:cNvPr id="32" name="Text Placeholder 24"/>
          <p:cNvSpPr>
            <a:spLocks noGrp="1"/>
          </p:cNvSpPr>
          <p:nvPr>
            <p:ph type="body" sz="quarter" idx="24" hasCustomPrompt="1"/>
          </p:nvPr>
        </p:nvSpPr>
        <p:spPr>
          <a:xfrm>
            <a:off x="4965213" y="3429196"/>
            <a:ext cx="1755191" cy="27432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1">
                <a:solidFill>
                  <a:srgbClr val="19354D"/>
                </a:solidFill>
              </a:defRPr>
            </a:lvl1pPr>
            <a:lvl2pPr marL="457063" indent="0">
              <a:buNone/>
              <a:defRPr sz="1400"/>
            </a:lvl2pPr>
            <a:lvl3pPr marL="914126" indent="0">
              <a:buNone/>
              <a:defRPr sz="1400"/>
            </a:lvl3pPr>
            <a:lvl4pPr marL="1371189" indent="0">
              <a:buNone/>
              <a:defRPr sz="1400"/>
            </a:lvl4pPr>
            <a:lvl5pPr marL="1828251" indent="0">
              <a:buNone/>
              <a:defRPr sz="14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3" name="Text Placeholder 24"/>
          <p:cNvSpPr>
            <a:spLocks noGrp="1"/>
          </p:cNvSpPr>
          <p:nvPr>
            <p:ph type="body" sz="quarter" idx="25" hasCustomPrompt="1"/>
          </p:nvPr>
        </p:nvSpPr>
        <p:spPr>
          <a:xfrm>
            <a:off x="4972839" y="3977836"/>
            <a:ext cx="1755191" cy="27432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="0">
                <a:solidFill>
                  <a:srgbClr val="19354D"/>
                </a:solidFill>
              </a:defRPr>
            </a:lvl1pPr>
            <a:lvl2pPr marL="457063" indent="0">
              <a:buNone/>
              <a:defRPr sz="1400"/>
            </a:lvl2pPr>
            <a:lvl3pPr marL="914126" indent="0">
              <a:buNone/>
              <a:defRPr sz="1400"/>
            </a:lvl3pPr>
            <a:lvl4pPr marL="1371189" indent="0">
              <a:buNone/>
              <a:defRPr sz="1400"/>
            </a:lvl4pPr>
            <a:lvl5pPr marL="1828251" indent="0">
              <a:buNone/>
              <a:defRPr sz="1400"/>
            </a:lvl5pPr>
          </a:lstStyle>
          <a:p>
            <a:pPr lvl="0"/>
            <a:r>
              <a:rPr lang="en-US" dirty="0"/>
              <a:t>Area of Expertise</a:t>
            </a:r>
          </a:p>
        </p:txBody>
      </p:sp>
      <p:sp>
        <p:nvSpPr>
          <p:cNvPr id="34" name="Text Placeholder 24"/>
          <p:cNvSpPr>
            <a:spLocks noGrp="1"/>
          </p:cNvSpPr>
          <p:nvPr>
            <p:ph type="body" sz="quarter" idx="26" hasCustomPrompt="1"/>
          </p:nvPr>
        </p:nvSpPr>
        <p:spPr>
          <a:xfrm>
            <a:off x="4972839" y="3703516"/>
            <a:ext cx="1755191" cy="27432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="0">
                <a:solidFill>
                  <a:srgbClr val="19354D"/>
                </a:solidFill>
              </a:defRPr>
            </a:lvl1pPr>
            <a:lvl2pPr marL="457063" indent="0">
              <a:buNone/>
              <a:defRPr sz="1400"/>
            </a:lvl2pPr>
            <a:lvl3pPr marL="914126" indent="0">
              <a:buNone/>
              <a:defRPr sz="1400"/>
            </a:lvl3pPr>
            <a:lvl4pPr marL="1371189" indent="0">
              <a:buNone/>
              <a:defRPr sz="1400"/>
            </a:lvl4pPr>
            <a:lvl5pPr marL="1828251" indent="0">
              <a:buNone/>
              <a:defRPr sz="1400"/>
            </a:lvl5pPr>
          </a:lstStyle>
          <a:p>
            <a:pPr lvl="0"/>
            <a:r>
              <a:rPr lang="en-US" dirty="0"/>
              <a:t>Technical Evangelist</a:t>
            </a:r>
          </a:p>
        </p:txBody>
      </p:sp>
      <p:sp>
        <p:nvSpPr>
          <p:cNvPr id="35" name="Text Placeholder 24"/>
          <p:cNvSpPr>
            <a:spLocks noGrp="1"/>
          </p:cNvSpPr>
          <p:nvPr>
            <p:ph type="body" sz="quarter" idx="18" hasCustomPrompt="1"/>
          </p:nvPr>
        </p:nvSpPr>
        <p:spPr>
          <a:xfrm>
            <a:off x="1486669" y="3430601"/>
            <a:ext cx="1755191" cy="27432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1">
                <a:solidFill>
                  <a:srgbClr val="19354D"/>
                </a:solidFill>
              </a:defRPr>
            </a:lvl1pPr>
            <a:lvl2pPr marL="457063" indent="0">
              <a:buNone/>
              <a:defRPr sz="1400"/>
            </a:lvl2pPr>
            <a:lvl3pPr marL="914126" indent="0">
              <a:buNone/>
              <a:defRPr sz="1400"/>
            </a:lvl3pPr>
            <a:lvl4pPr marL="1371189" indent="0">
              <a:buNone/>
              <a:defRPr sz="1400"/>
            </a:lvl4pPr>
            <a:lvl5pPr marL="1828251" indent="0">
              <a:buNone/>
              <a:defRPr sz="14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6" name="Text Placeholder 24"/>
          <p:cNvSpPr>
            <a:spLocks noGrp="1"/>
          </p:cNvSpPr>
          <p:nvPr>
            <p:ph type="body" sz="quarter" idx="19" hasCustomPrompt="1"/>
          </p:nvPr>
        </p:nvSpPr>
        <p:spPr>
          <a:xfrm>
            <a:off x="1494295" y="3979241"/>
            <a:ext cx="1755191" cy="27432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="0">
                <a:solidFill>
                  <a:srgbClr val="19354D"/>
                </a:solidFill>
              </a:defRPr>
            </a:lvl1pPr>
            <a:lvl2pPr marL="457063" indent="0">
              <a:buNone/>
              <a:defRPr sz="1400"/>
            </a:lvl2pPr>
            <a:lvl3pPr marL="914126" indent="0">
              <a:buNone/>
              <a:defRPr sz="1400"/>
            </a:lvl3pPr>
            <a:lvl4pPr marL="1371189" indent="0">
              <a:buNone/>
              <a:defRPr sz="1400"/>
            </a:lvl4pPr>
            <a:lvl5pPr marL="1828251" indent="0">
              <a:buNone/>
              <a:defRPr sz="1400"/>
            </a:lvl5pPr>
          </a:lstStyle>
          <a:p>
            <a:pPr lvl="0"/>
            <a:r>
              <a:rPr lang="en-US" dirty="0"/>
              <a:t>Area of Expertise</a:t>
            </a:r>
          </a:p>
        </p:txBody>
      </p:sp>
      <p:sp>
        <p:nvSpPr>
          <p:cNvPr id="37" name="Text Placeholder 24"/>
          <p:cNvSpPr>
            <a:spLocks noGrp="1"/>
          </p:cNvSpPr>
          <p:nvPr>
            <p:ph type="body" sz="quarter" idx="20" hasCustomPrompt="1"/>
          </p:nvPr>
        </p:nvSpPr>
        <p:spPr>
          <a:xfrm>
            <a:off x="1494295" y="3704921"/>
            <a:ext cx="1755191" cy="27432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="0">
                <a:solidFill>
                  <a:srgbClr val="19354D"/>
                </a:solidFill>
              </a:defRPr>
            </a:lvl1pPr>
            <a:lvl2pPr marL="457063" indent="0">
              <a:buNone/>
              <a:defRPr sz="1400"/>
            </a:lvl2pPr>
            <a:lvl3pPr marL="914126" indent="0">
              <a:buNone/>
              <a:defRPr sz="1400"/>
            </a:lvl3pPr>
            <a:lvl4pPr marL="1371189" indent="0">
              <a:buNone/>
              <a:defRPr sz="1400"/>
            </a:lvl4pPr>
            <a:lvl5pPr marL="1828251" indent="0">
              <a:buNone/>
              <a:defRPr sz="1400"/>
            </a:lvl5pPr>
          </a:lstStyle>
          <a:p>
            <a:pPr lvl="0"/>
            <a:r>
              <a:rPr lang="en-US" dirty="0"/>
              <a:t>Technical Evangelist</a:t>
            </a:r>
          </a:p>
        </p:txBody>
      </p:sp>
      <p:sp>
        <p:nvSpPr>
          <p:cNvPr id="38" name="Text Placeholder 24"/>
          <p:cNvSpPr>
            <a:spLocks noGrp="1"/>
          </p:cNvSpPr>
          <p:nvPr>
            <p:ph type="body" sz="quarter" idx="27" hasCustomPrompt="1"/>
          </p:nvPr>
        </p:nvSpPr>
        <p:spPr>
          <a:xfrm>
            <a:off x="6720403" y="4985692"/>
            <a:ext cx="1755191" cy="27432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1">
                <a:solidFill>
                  <a:srgbClr val="19354D"/>
                </a:solidFill>
              </a:defRPr>
            </a:lvl1pPr>
            <a:lvl2pPr marL="457063" indent="0">
              <a:buNone/>
              <a:defRPr sz="1400"/>
            </a:lvl2pPr>
            <a:lvl3pPr marL="914126" indent="0">
              <a:buNone/>
              <a:defRPr sz="1400"/>
            </a:lvl3pPr>
            <a:lvl4pPr marL="1371189" indent="0">
              <a:buNone/>
              <a:defRPr sz="1400"/>
            </a:lvl4pPr>
            <a:lvl5pPr marL="1828251" indent="0">
              <a:buNone/>
              <a:defRPr sz="14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9" name="Text Placeholder 24"/>
          <p:cNvSpPr>
            <a:spLocks noGrp="1"/>
          </p:cNvSpPr>
          <p:nvPr>
            <p:ph type="body" sz="quarter" idx="28" hasCustomPrompt="1"/>
          </p:nvPr>
        </p:nvSpPr>
        <p:spPr>
          <a:xfrm>
            <a:off x="6728029" y="5534332"/>
            <a:ext cx="1755191" cy="27432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="0">
                <a:solidFill>
                  <a:srgbClr val="19354D"/>
                </a:solidFill>
              </a:defRPr>
            </a:lvl1pPr>
            <a:lvl2pPr marL="457063" indent="0">
              <a:buNone/>
              <a:defRPr sz="1400"/>
            </a:lvl2pPr>
            <a:lvl3pPr marL="914126" indent="0">
              <a:buNone/>
              <a:defRPr sz="1400"/>
            </a:lvl3pPr>
            <a:lvl4pPr marL="1371189" indent="0">
              <a:buNone/>
              <a:defRPr sz="1400"/>
            </a:lvl4pPr>
            <a:lvl5pPr marL="1828251" indent="0">
              <a:buNone/>
              <a:defRPr sz="1400"/>
            </a:lvl5pPr>
          </a:lstStyle>
          <a:p>
            <a:pPr lvl="0"/>
            <a:r>
              <a:rPr lang="en-US" dirty="0"/>
              <a:t>Area of Expertise</a:t>
            </a:r>
          </a:p>
        </p:txBody>
      </p:sp>
      <p:sp>
        <p:nvSpPr>
          <p:cNvPr id="40" name="Text Placeholder 24"/>
          <p:cNvSpPr>
            <a:spLocks noGrp="1"/>
          </p:cNvSpPr>
          <p:nvPr>
            <p:ph type="body" sz="quarter" idx="29" hasCustomPrompt="1"/>
          </p:nvPr>
        </p:nvSpPr>
        <p:spPr>
          <a:xfrm>
            <a:off x="6728029" y="5260012"/>
            <a:ext cx="1755191" cy="27432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="0">
                <a:solidFill>
                  <a:srgbClr val="19354D"/>
                </a:solidFill>
              </a:defRPr>
            </a:lvl1pPr>
            <a:lvl2pPr marL="457063" indent="0">
              <a:buNone/>
              <a:defRPr sz="1400"/>
            </a:lvl2pPr>
            <a:lvl3pPr marL="914126" indent="0">
              <a:buNone/>
              <a:defRPr sz="1400"/>
            </a:lvl3pPr>
            <a:lvl4pPr marL="1371189" indent="0">
              <a:buNone/>
              <a:defRPr sz="1400"/>
            </a:lvl4pPr>
            <a:lvl5pPr marL="1828251" indent="0">
              <a:buNone/>
              <a:defRPr sz="1400"/>
            </a:lvl5pPr>
          </a:lstStyle>
          <a:p>
            <a:pPr lvl="0"/>
            <a:r>
              <a:rPr lang="en-US" dirty="0"/>
              <a:t>Technical Evangelist</a:t>
            </a:r>
          </a:p>
        </p:txBody>
      </p:sp>
      <p:sp>
        <p:nvSpPr>
          <p:cNvPr id="41" name="Text Placeholder 24"/>
          <p:cNvSpPr>
            <a:spLocks noGrp="1"/>
          </p:cNvSpPr>
          <p:nvPr>
            <p:ph type="body" sz="quarter" idx="30" hasCustomPrompt="1"/>
          </p:nvPr>
        </p:nvSpPr>
        <p:spPr>
          <a:xfrm>
            <a:off x="3241859" y="5055303"/>
            <a:ext cx="1755191" cy="27432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1">
                <a:solidFill>
                  <a:srgbClr val="19354D"/>
                </a:solidFill>
              </a:defRPr>
            </a:lvl1pPr>
            <a:lvl2pPr marL="457063" indent="0">
              <a:buNone/>
              <a:defRPr sz="1400"/>
            </a:lvl2pPr>
            <a:lvl3pPr marL="914126" indent="0">
              <a:buNone/>
              <a:defRPr sz="1400"/>
            </a:lvl3pPr>
            <a:lvl4pPr marL="1371189" indent="0">
              <a:buNone/>
              <a:defRPr sz="1400"/>
            </a:lvl4pPr>
            <a:lvl5pPr marL="1828251" indent="0">
              <a:buNone/>
              <a:defRPr sz="14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2" name="Text Placeholder 24"/>
          <p:cNvSpPr>
            <a:spLocks noGrp="1"/>
          </p:cNvSpPr>
          <p:nvPr>
            <p:ph type="body" sz="quarter" idx="31" hasCustomPrompt="1"/>
          </p:nvPr>
        </p:nvSpPr>
        <p:spPr>
          <a:xfrm>
            <a:off x="3249485" y="5603943"/>
            <a:ext cx="1755191" cy="27432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="0">
                <a:solidFill>
                  <a:srgbClr val="19354D"/>
                </a:solidFill>
              </a:defRPr>
            </a:lvl1pPr>
            <a:lvl2pPr marL="457063" indent="0">
              <a:buNone/>
              <a:defRPr sz="1400"/>
            </a:lvl2pPr>
            <a:lvl3pPr marL="914126" indent="0">
              <a:buNone/>
              <a:defRPr sz="1400"/>
            </a:lvl3pPr>
            <a:lvl4pPr marL="1371189" indent="0">
              <a:buNone/>
              <a:defRPr sz="1400"/>
            </a:lvl4pPr>
            <a:lvl5pPr marL="1828251" indent="0">
              <a:buNone/>
              <a:defRPr sz="1400"/>
            </a:lvl5pPr>
          </a:lstStyle>
          <a:p>
            <a:pPr lvl="0"/>
            <a:r>
              <a:rPr lang="en-US" dirty="0"/>
              <a:t>Area of Expertise</a:t>
            </a:r>
          </a:p>
        </p:txBody>
      </p:sp>
      <p:sp>
        <p:nvSpPr>
          <p:cNvPr id="43" name="Text Placeholder 24"/>
          <p:cNvSpPr>
            <a:spLocks noGrp="1"/>
          </p:cNvSpPr>
          <p:nvPr>
            <p:ph type="body" sz="quarter" idx="32" hasCustomPrompt="1"/>
          </p:nvPr>
        </p:nvSpPr>
        <p:spPr>
          <a:xfrm>
            <a:off x="3249485" y="5329623"/>
            <a:ext cx="1755191" cy="27432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="0">
                <a:solidFill>
                  <a:srgbClr val="19354D"/>
                </a:solidFill>
              </a:defRPr>
            </a:lvl1pPr>
            <a:lvl2pPr marL="457063" indent="0">
              <a:buNone/>
              <a:defRPr sz="1400"/>
            </a:lvl2pPr>
            <a:lvl3pPr marL="914126" indent="0">
              <a:buNone/>
              <a:defRPr sz="1400"/>
            </a:lvl3pPr>
            <a:lvl4pPr marL="1371189" indent="0">
              <a:buNone/>
              <a:defRPr sz="1400"/>
            </a:lvl4pPr>
            <a:lvl5pPr marL="1828251" indent="0">
              <a:buNone/>
              <a:defRPr sz="1400"/>
            </a:lvl5pPr>
          </a:lstStyle>
          <a:p>
            <a:pPr lvl="0"/>
            <a:r>
              <a:rPr lang="en-US" dirty="0"/>
              <a:t>Technical Evangelist</a:t>
            </a:r>
          </a:p>
        </p:txBody>
      </p:sp>
      <p:sp>
        <p:nvSpPr>
          <p:cNvPr id="44" name="Text Placeholder 24"/>
          <p:cNvSpPr>
            <a:spLocks noGrp="1"/>
          </p:cNvSpPr>
          <p:nvPr>
            <p:ph type="body" sz="quarter" idx="33" hasCustomPrompt="1"/>
          </p:nvPr>
        </p:nvSpPr>
        <p:spPr>
          <a:xfrm>
            <a:off x="8492150" y="3429196"/>
            <a:ext cx="1755191" cy="27432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1">
                <a:solidFill>
                  <a:srgbClr val="19354D"/>
                </a:solidFill>
              </a:defRPr>
            </a:lvl1pPr>
            <a:lvl2pPr marL="457063" indent="0">
              <a:buNone/>
              <a:defRPr sz="1400"/>
            </a:lvl2pPr>
            <a:lvl3pPr marL="914126" indent="0">
              <a:buNone/>
              <a:defRPr sz="1400"/>
            </a:lvl3pPr>
            <a:lvl4pPr marL="1371189" indent="0">
              <a:buNone/>
              <a:defRPr sz="1400"/>
            </a:lvl4pPr>
            <a:lvl5pPr marL="1828251" indent="0">
              <a:buNone/>
              <a:defRPr sz="14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5" name="Text Placeholder 24"/>
          <p:cNvSpPr>
            <a:spLocks noGrp="1"/>
          </p:cNvSpPr>
          <p:nvPr>
            <p:ph type="body" sz="quarter" idx="34" hasCustomPrompt="1"/>
          </p:nvPr>
        </p:nvSpPr>
        <p:spPr>
          <a:xfrm>
            <a:off x="8499776" y="3977836"/>
            <a:ext cx="1755191" cy="27432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="0">
                <a:solidFill>
                  <a:srgbClr val="19354D"/>
                </a:solidFill>
              </a:defRPr>
            </a:lvl1pPr>
            <a:lvl2pPr marL="457063" indent="0">
              <a:buNone/>
              <a:defRPr sz="1400"/>
            </a:lvl2pPr>
            <a:lvl3pPr marL="914126" indent="0">
              <a:buNone/>
              <a:defRPr sz="1400"/>
            </a:lvl3pPr>
            <a:lvl4pPr marL="1371189" indent="0">
              <a:buNone/>
              <a:defRPr sz="1400"/>
            </a:lvl4pPr>
            <a:lvl5pPr marL="1828251" indent="0">
              <a:buNone/>
              <a:defRPr sz="1400"/>
            </a:lvl5pPr>
          </a:lstStyle>
          <a:p>
            <a:pPr lvl="0"/>
            <a:r>
              <a:rPr lang="en-US" dirty="0"/>
              <a:t>Area of Expertise</a:t>
            </a:r>
          </a:p>
        </p:txBody>
      </p:sp>
      <p:sp>
        <p:nvSpPr>
          <p:cNvPr id="46" name="Text Placeholder 24"/>
          <p:cNvSpPr>
            <a:spLocks noGrp="1"/>
          </p:cNvSpPr>
          <p:nvPr>
            <p:ph type="body" sz="quarter" idx="35" hasCustomPrompt="1"/>
          </p:nvPr>
        </p:nvSpPr>
        <p:spPr>
          <a:xfrm>
            <a:off x="8499776" y="3703516"/>
            <a:ext cx="1755191" cy="27432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="0">
                <a:solidFill>
                  <a:srgbClr val="19354D"/>
                </a:solidFill>
              </a:defRPr>
            </a:lvl1pPr>
            <a:lvl2pPr marL="457063" indent="0">
              <a:buNone/>
              <a:defRPr sz="1400"/>
            </a:lvl2pPr>
            <a:lvl3pPr marL="914126" indent="0">
              <a:buNone/>
              <a:defRPr sz="1400"/>
            </a:lvl3pPr>
            <a:lvl4pPr marL="1371189" indent="0">
              <a:buNone/>
              <a:defRPr sz="1400"/>
            </a:lvl4pPr>
            <a:lvl5pPr marL="1828251" indent="0">
              <a:buNone/>
              <a:defRPr sz="1400"/>
            </a:lvl5pPr>
          </a:lstStyle>
          <a:p>
            <a:pPr lvl="0"/>
            <a:r>
              <a:rPr lang="en-US" dirty="0"/>
              <a:t>Technical Evangelist</a:t>
            </a:r>
          </a:p>
        </p:txBody>
      </p:sp>
    </p:spTree>
    <p:extLst>
      <p:ext uri="{BB962C8B-B14F-4D97-AF65-F5344CB8AC3E}">
        <p14:creationId xmlns:p14="http://schemas.microsoft.com/office/powerpoint/2010/main" val="28951500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7982" y="1929526"/>
            <a:ext cx="10512862" cy="4351338"/>
          </a:xfrm>
          <a:prstGeom prst="rect">
            <a:avLst/>
          </a:prstGeom>
        </p:spPr>
        <p:txBody>
          <a:bodyPr/>
          <a:lstStyle>
            <a:lvl1pPr>
              <a:defRPr sz="1999">
                <a:solidFill>
                  <a:srgbClr val="19354D"/>
                </a:solidFill>
              </a:defRPr>
            </a:lvl1pPr>
            <a:lvl2pPr>
              <a:defRPr sz="1799">
                <a:solidFill>
                  <a:srgbClr val="19354D"/>
                </a:solidFill>
              </a:defRPr>
            </a:lvl2pPr>
            <a:lvl3pPr>
              <a:defRPr sz="1799">
                <a:solidFill>
                  <a:srgbClr val="19354D"/>
                </a:solidFill>
              </a:defRPr>
            </a:lvl3pPr>
            <a:lvl4pPr>
              <a:defRPr sz="1600">
                <a:solidFill>
                  <a:srgbClr val="19354D"/>
                </a:solidFill>
              </a:defRPr>
            </a:lvl4pPr>
            <a:lvl5pPr>
              <a:defRPr sz="1600">
                <a:solidFill>
                  <a:srgbClr val="19354D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361950"/>
            <a:ext cx="12188825" cy="603504"/>
          </a:xfrm>
          <a:prstGeom prst="rect">
            <a:avLst/>
          </a:prstGeom>
          <a:solidFill>
            <a:srgbClr val="29B5CF"/>
          </a:solidFill>
        </p:spPr>
        <p:txBody>
          <a:bodyPr/>
          <a:lstStyle>
            <a:lvl1pPr marL="0" indent="0" algn="l">
              <a:buNone/>
              <a:defRPr sz="3199" b="1">
                <a:solidFill>
                  <a:schemeClr val="bg1"/>
                </a:solidFill>
                <a:latin typeface="+mj-lt"/>
              </a:defRPr>
            </a:lvl1pPr>
          </a:lstStyle>
          <a:p>
            <a:pPr marL="231703" marR="0" lvl="0" indent="-231703" algn="l" defTabSz="914126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US" dirty="0"/>
              <a:t>Slide Title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837982" y="1131363"/>
            <a:ext cx="10512862" cy="457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399" b="1" cap="all" baseline="0">
                <a:solidFill>
                  <a:srgbClr val="19354D"/>
                </a:solidFill>
                <a:latin typeface="+mj-lt"/>
              </a:defRPr>
            </a:lvl1pPr>
            <a:lvl2pPr marL="457063" indent="0">
              <a:buNone/>
              <a:defRPr sz="2399">
                <a:solidFill>
                  <a:srgbClr val="19354D"/>
                </a:solidFill>
              </a:defRPr>
            </a:lvl2pPr>
            <a:lvl3pPr marL="914126" indent="0">
              <a:buNone/>
              <a:defRPr sz="2399">
                <a:solidFill>
                  <a:srgbClr val="19354D"/>
                </a:solidFill>
              </a:defRPr>
            </a:lvl3pPr>
            <a:lvl4pPr marL="1371189" indent="0">
              <a:buNone/>
              <a:defRPr sz="2399">
                <a:solidFill>
                  <a:srgbClr val="19354D"/>
                </a:solidFill>
              </a:defRPr>
            </a:lvl4pPr>
            <a:lvl5pPr marL="1828251" indent="0">
              <a:buNone/>
              <a:defRPr sz="2399">
                <a:solidFill>
                  <a:srgbClr val="19354D"/>
                </a:solidFill>
              </a:defRPr>
            </a:lvl5pPr>
          </a:lstStyle>
          <a:p>
            <a:pPr lvl="0"/>
            <a:r>
              <a:rPr lang="en-US" dirty="0"/>
              <a:t>SUB-TITLE</a:t>
            </a:r>
          </a:p>
        </p:txBody>
      </p:sp>
    </p:spTree>
    <p:extLst>
      <p:ext uri="{BB962C8B-B14F-4D97-AF65-F5344CB8AC3E}">
        <p14:creationId xmlns:p14="http://schemas.microsoft.com/office/powerpoint/2010/main" val="227539899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7982" y="1949612"/>
            <a:ext cx="5180251" cy="4351338"/>
          </a:xfrm>
          <a:prstGeom prst="rect">
            <a:avLst/>
          </a:prstGeom>
        </p:spPr>
        <p:txBody>
          <a:bodyPr/>
          <a:lstStyle>
            <a:lvl1pPr>
              <a:defRPr sz="1999">
                <a:solidFill>
                  <a:srgbClr val="19354D"/>
                </a:solidFill>
              </a:defRPr>
            </a:lvl1pPr>
            <a:lvl2pPr>
              <a:defRPr sz="1799">
                <a:solidFill>
                  <a:srgbClr val="19354D"/>
                </a:solidFill>
              </a:defRPr>
            </a:lvl2pPr>
            <a:lvl3pPr>
              <a:defRPr sz="1600">
                <a:solidFill>
                  <a:srgbClr val="19354D"/>
                </a:solidFill>
              </a:defRPr>
            </a:lvl3pPr>
            <a:lvl4pPr>
              <a:defRPr sz="1400">
                <a:solidFill>
                  <a:srgbClr val="19354D"/>
                </a:solidFill>
              </a:defRPr>
            </a:lvl4pPr>
            <a:lvl5pPr>
              <a:defRPr sz="1200">
                <a:solidFill>
                  <a:srgbClr val="19354D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361950"/>
            <a:ext cx="12188825" cy="603504"/>
          </a:xfrm>
          <a:prstGeom prst="rect">
            <a:avLst/>
          </a:prstGeom>
          <a:solidFill>
            <a:srgbClr val="29B5CF"/>
          </a:solidFill>
        </p:spPr>
        <p:txBody>
          <a:bodyPr/>
          <a:lstStyle>
            <a:lvl1pPr marL="0" indent="0" algn="l">
              <a:buNone/>
              <a:defRPr sz="3199" b="1">
                <a:solidFill>
                  <a:schemeClr val="bg1"/>
                </a:solidFill>
                <a:latin typeface="+mj-lt"/>
              </a:defRPr>
            </a:lvl1pPr>
          </a:lstStyle>
          <a:p>
            <a:pPr marL="231703" marR="0" lvl="0" indent="-231703" algn="l" defTabSz="914126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US" dirty="0"/>
              <a:t>Slide Title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half" idx="13"/>
          </p:nvPr>
        </p:nvSpPr>
        <p:spPr>
          <a:xfrm>
            <a:off x="6170592" y="1949612"/>
            <a:ext cx="5180251" cy="4351338"/>
          </a:xfrm>
          <a:prstGeom prst="rect">
            <a:avLst/>
          </a:prstGeom>
        </p:spPr>
        <p:txBody>
          <a:bodyPr/>
          <a:lstStyle>
            <a:lvl1pPr>
              <a:defRPr sz="1999">
                <a:solidFill>
                  <a:srgbClr val="19354D"/>
                </a:solidFill>
              </a:defRPr>
            </a:lvl1pPr>
            <a:lvl2pPr>
              <a:defRPr sz="1799">
                <a:solidFill>
                  <a:srgbClr val="19354D"/>
                </a:solidFill>
              </a:defRPr>
            </a:lvl2pPr>
            <a:lvl3pPr>
              <a:defRPr sz="1600">
                <a:solidFill>
                  <a:srgbClr val="19354D"/>
                </a:solidFill>
              </a:defRPr>
            </a:lvl3pPr>
            <a:lvl4pPr>
              <a:defRPr sz="1400">
                <a:solidFill>
                  <a:srgbClr val="19354D"/>
                </a:solidFill>
              </a:defRPr>
            </a:lvl4pPr>
            <a:lvl5pPr>
              <a:defRPr sz="1200">
                <a:solidFill>
                  <a:srgbClr val="19354D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837982" y="1131363"/>
            <a:ext cx="10512862" cy="457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399" b="1" cap="all" baseline="0">
                <a:solidFill>
                  <a:srgbClr val="19354D"/>
                </a:solidFill>
                <a:latin typeface="+mj-lt"/>
              </a:defRPr>
            </a:lvl1pPr>
            <a:lvl2pPr marL="457063" indent="0">
              <a:buNone/>
              <a:defRPr sz="2399">
                <a:solidFill>
                  <a:srgbClr val="19354D"/>
                </a:solidFill>
              </a:defRPr>
            </a:lvl2pPr>
            <a:lvl3pPr marL="914126" indent="0">
              <a:buNone/>
              <a:defRPr sz="2399">
                <a:solidFill>
                  <a:srgbClr val="19354D"/>
                </a:solidFill>
              </a:defRPr>
            </a:lvl3pPr>
            <a:lvl4pPr marL="1371189" indent="0">
              <a:buNone/>
              <a:defRPr sz="2399">
                <a:solidFill>
                  <a:srgbClr val="19354D"/>
                </a:solidFill>
              </a:defRPr>
            </a:lvl4pPr>
            <a:lvl5pPr marL="1828251" indent="0">
              <a:buNone/>
              <a:defRPr sz="2399">
                <a:solidFill>
                  <a:srgbClr val="19354D"/>
                </a:solidFill>
              </a:defRPr>
            </a:lvl5pPr>
          </a:lstStyle>
          <a:p>
            <a:pPr lvl="0"/>
            <a:r>
              <a:rPr lang="en-US" dirty="0"/>
              <a:t>SUB-TITLE</a:t>
            </a:r>
          </a:p>
        </p:txBody>
      </p:sp>
    </p:spTree>
    <p:extLst>
      <p:ext uri="{BB962C8B-B14F-4D97-AF65-F5344CB8AC3E}">
        <p14:creationId xmlns:p14="http://schemas.microsoft.com/office/powerpoint/2010/main" val="317104155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0250" y="1892704"/>
            <a:ext cx="6170593" cy="4286250"/>
          </a:xfrm>
          <a:prstGeom prst="rect">
            <a:avLst/>
          </a:prstGeom>
        </p:spPr>
        <p:txBody>
          <a:bodyPr/>
          <a:lstStyle>
            <a:lvl1pPr>
              <a:defRPr sz="1999">
                <a:solidFill>
                  <a:srgbClr val="19354D"/>
                </a:solidFill>
              </a:defRPr>
            </a:lvl1pPr>
            <a:lvl2pPr>
              <a:defRPr sz="1799">
                <a:solidFill>
                  <a:srgbClr val="19354D"/>
                </a:solidFill>
              </a:defRPr>
            </a:lvl2pPr>
            <a:lvl3pPr>
              <a:defRPr sz="1600">
                <a:solidFill>
                  <a:srgbClr val="19354D"/>
                </a:solidFill>
              </a:defRPr>
            </a:lvl3pPr>
            <a:lvl4pPr>
              <a:defRPr sz="1400">
                <a:solidFill>
                  <a:srgbClr val="19354D"/>
                </a:solidFill>
              </a:defRPr>
            </a:lvl4pPr>
            <a:lvl5pPr>
              <a:defRPr sz="1200">
                <a:solidFill>
                  <a:srgbClr val="19354D"/>
                </a:solidFill>
              </a:defRPr>
            </a:lvl5pPr>
            <a:lvl6pPr>
              <a:defRPr sz="1999"/>
            </a:lvl6pPr>
            <a:lvl7pPr>
              <a:defRPr sz="1999"/>
            </a:lvl7pPr>
            <a:lvl8pPr>
              <a:defRPr sz="1999"/>
            </a:lvl8pPr>
            <a:lvl9pPr>
              <a:defRPr sz="1999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7982" y="1884766"/>
            <a:ext cx="3931213" cy="42941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999">
                <a:solidFill>
                  <a:srgbClr val="19354D"/>
                </a:solidFill>
              </a:defRPr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361950"/>
            <a:ext cx="12188825" cy="603504"/>
          </a:xfrm>
          <a:prstGeom prst="rect">
            <a:avLst/>
          </a:prstGeom>
          <a:solidFill>
            <a:srgbClr val="29B5CF"/>
          </a:solidFill>
        </p:spPr>
        <p:txBody>
          <a:bodyPr/>
          <a:lstStyle>
            <a:lvl1pPr marL="0" indent="0" algn="l">
              <a:buNone/>
              <a:defRPr sz="3199" b="1">
                <a:solidFill>
                  <a:schemeClr val="bg1"/>
                </a:solidFill>
                <a:latin typeface="+mj-lt"/>
              </a:defRPr>
            </a:lvl1pPr>
          </a:lstStyle>
          <a:p>
            <a:pPr marL="231703" marR="0" lvl="0" indent="-231703" algn="l" defTabSz="914126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US" dirty="0"/>
              <a:t>Slide Title</a:t>
            </a:r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837982" y="1131363"/>
            <a:ext cx="10512862" cy="457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399" b="1" cap="all" baseline="0">
                <a:solidFill>
                  <a:srgbClr val="19354D"/>
                </a:solidFill>
                <a:latin typeface="+mj-lt"/>
              </a:defRPr>
            </a:lvl1pPr>
            <a:lvl2pPr marL="457063" indent="0">
              <a:buNone/>
              <a:defRPr sz="2399">
                <a:solidFill>
                  <a:srgbClr val="19354D"/>
                </a:solidFill>
              </a:defRPr>
            </a:lvl2pPr>
            <a:lvl3pPr marL="914126" indent="0">
              <a:buNone/>
              <a:defRPr sz="2399">
                <a:solidFill>
                  <a:srgbClr val="19354D"/>
                </a:solidFill>
              </a:defRPr>
            </a:lvl3pPr>
            <a:lvl4pPr marL="1371189" indent="0">
              <a:buNone/>
              <a:defRPr sz="2399">
                <a:solidFill>
                  <a:srgbClr val="19354D"/>
                </a:solidFill>
              </a:defRPr>
            </a:lvl4pPr>
            <a:lvl5pPr marL="1828251" indent="0">
              <a:buNone/>
              <a:defRPr sz="2399">
                <a:solidFill>
                  <a:srgbClr val="19354D"/>
                </a:solidFill>
              </a:defRPr>
            </a:lvl5pPr>
          </a:lstStyle>
          <a:p>
            <a:pPr lvl="0"/>
            <a:r>
              <a:rPr lang="en-US" dirty="0"/>
              <a:t>SUB-TITLE</a:t>
            </a:r>
          </a:p>
        </p:txBody>
      </p:sp>
    </p:spTree>
    <p:extLst>
      <p:ext uri="{BB962C8B-B14F-4D97-AF65-F5344CB8AC3E}">
        <p14:creationId xmlns:p14="http://schemas.microsoft.com/office/powerpoint/2010/main" val="12031975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9056"/>
            <a:ext cx="4115157" cy="64089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17720" y="1481328"/>
            <a:ext cx="6620256" cy="2167128"/>
          </a:xfrm>
        </p:spPr>
        <p:txBody>
          <a:bodyPr anchor="b"/>
          <a:lstStyle>
            <a:lvl1pPr>
              <a:defRPr sz="279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17720" y="3688171"/>
            <a:ext cx="6655870" cy="1499245"/>
          </a:xfrm>
        </p:spPr>
        <p:txBody>
          <a:bodyPr/>
          <a:lstStyle>
            <a:lvl1pPr marL="0" indent="0">
              <a:buNone/>
              <a:defRPr sz="1999"/>
            </a:lvl1pPr>
            <a:lvl2pPr marL="668180" indent="0">
              <a:buNone/>
              <a:defRPr sz="2923"/>
            </a:lvl2pPr>
            <a:lvl3pPr marL="1336360" indent="0">
              <a:buNone/>
              <a:defRPr sz="2630"/>
            </a:lvl3pPr>
            <a:lvl4pPr marL="2004540" indent="0">
              <a:buNone/>
              <a:defRPr sz="2338"/>
            </a:lvl4pPr>
            <a:lvl5pPr marL="2672721" indent="0">
              <a:buNone/>
              <a:defRPr sz="2338"/>
            </a:lvl5pPr>
            <a:lvl6pPr marL="3340900" indent="0">
              <a:buNone/>
              <a:defRPr sz="2338"/>
            </a:lvl6pPr>
            <a:lvl7pPr marL="4009081" indent="0">
              <a:buNone/>
              <a:defRPr sz="2338"/>
            </a:lvl7pPr>
            <a:lvl8pPr marL="4677261" indent="0">
              <a:buNone/>
              <a:defRPr sz="2338"/>
            </a:lvl8pPr>
            <a:lvl9pPr marL="5345441" indent="0">
              <a:buNone/>
              <a:defRPr sz="2338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DAFEF3C-BFF5-4598-9D1B-1BD302EA279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Rectangle 11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 Copyright IBM Corporation 2017</a:t>
            </a:r>
            <a:endParaRPr lang="en-US" dirty="0"/>
          </a:p>
        </p:txBody>
      </p:sp>
    </p:spTree>
    <p:extLst/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0250" y="1933495"/>
            <a:ext cx="6170593" cy="440478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99"/>
            </a:lvl1pPr>
            <a:lvl2pPr marL="457063" indent="0">
              <a:buNone/>
              <a:defRPr sz="2799"/>
            </a:lvl2pPr>
            <a:lvl3pPr marL="914126" indent="0">
              <a:buNone/>
              <a:defRPr sz="2399"/>
            </a:lvl3pPr>
            <a:lvl4pPr marL="1371189" indent="0">
              <a:buNone/>
              <a:defRPr sz="1999"/>
            </a:lvl4pPr>
            <a:lvl5pPr marL="1828251" indent="0">
              <a:buNone/>
              <a:defRPr sz="1999"/>
            </a:lvl5pPr>
            <a:lvl6pPr marL="2285314" indent="0">
              <a:buNone/>
              <a:defRPr sz="1999"/>
            </a:lvl6pPr>
            <a:lvl7pPr marL="2742377" indent="0">
              <a:buNone/>
              <a:defRPr sz="1999"/>
            </a:lvl7pPr>
            <a:lvl8pPr marL="3199440" indent="0">
              <a:buNone/>
              <a:defRPr sz="1999"/>
            </a:lvl8pPr>
            <a:lvl9pPr marL="3656503" indent="0">
              <a:buNone/>
              <a:defRPr sz="1999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7982" y="1925558"/>
            <a:ext cx="3931213" cy="44127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999">
                <a:solidFill>
                  <a:srgbClr val="19354D"/>
                </a:solidFill>
              </a:defRPr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361950"/>
            <a:ext cx="12188825" cy="603504"/>
          </a:xfrm>
          <a:prstGeom prst="rect">
            <a:avLst/>
          </a:prstGeom>
          <a:solidFill>
            <a:srgbClr val="29B5CF"/>
          </a:solidFill>
        </p:spPr>
        <p:txBody>
          <a:bodyPr/>
          <a:lstStyle>
            <a:lvl1pPr marL="0" indent="0" algn="l">
              <a:buNone/>
              <a:defRPr sz="3199" b="1">
                <a:solidFill>
                  <a:schemeClr val="bg1"/>
                </a:solidFill>
                <a:latin typeface="+mj-lt"/>
              </a:defRPr>
            </a:lvl1pPr>
          </a:lstStyle>
          <a:p>
            <a:pPr marL="231703" marR="0" lvl="0" indent="-231703" algn="l" defTabSz="914126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US" dirty="0"/>
              <a:t>Slide Title</a:t>
            </a:r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837982" y="1131363"/>
            <a:ext cx="10512862" cy="457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399" b="1" cap="all" baseline="0">
                <a:solidFill>
                  <a:srgbClr val="19354D"/>
                </a:solidFill>
                <a:latin typeface="+mj-lt"/>
              </a:defRPr>
            </a:lvl1pPr>
            <a:lvl2pPr marL="457063" indent="0">
              <a:buNone/>
              <a:defRPr sz="2399">
                <a:solidFill>
                  <a:srgbClr val="19354D"/>
                </a:solidFill>
              </a:defRPr>
            </a:lvl2pPr>
            <a:lvl3pPr marL="914126" indent="0">
              <a:buNone/>
              <a:defRPr sz="2399">
                <a:solidFill>
                  <a:srgbClr val="19354D"/>
                </a:solidFill>
              </a:defRPr>
            </a:lvl3pPr>
            <a:lvl4pPr marL="1371189" indent="0">
              <a:buNone/>
              <a:defRPr sz="2399">
                <a:solidFill>
                  <a:srgbClr val="19354D"/>
                </a:solidFill>
              </a:defRPr>
            </a:lvl4pPr>
            <a:lvl5pPr marL="1828251" indent="0">
              <a:buNone/>
              <a:defRPr sz="2399">
                <a:solidFill>
                  <a:srgbClr val="19354D"/>
                </a:solidFill>
              </a:defRPr>
            </a:lvl5pPr>
          </a:lstStyle>
          <a:p>
            <a:pPr lvl="0"/>
            <a:r>
              <a:rPr lang="en-US" dirty="0"/>
              <a:t>SUB-TITLE</a:t>
            </a:r>
          </a:p>
        </p:txBody>
      </p:sp>
    </p:spTree>
    <p:extLst>
      <p:ext uri="{BB962C8B-B14F-4D97-AF65-F5344CB8AC3E}">
        <p14:creationId xmlns:p14="http://schemas.microsoft.com/office/powerpoint/2010/main" val="90517203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30"/>
          <a:stretch/>
        </p:blipFill>
        <p:spPr>
          <a:xfrm>
            <a:off x="3952406" y="1608050"/>
            <a:ext cx="4316876" cy="364066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7870559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6032" y="1170432"/>
            <a:ext cx="5674712" cy="5368037"/>
          </a:xfrm>
        </p:spPr>
        <p:txBody>
          <a:bodyPr/>
          <a:lstStyle>
            <a:lvl4pPr marL="679780" indent="0">
              <a:buNone/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4055" y="1170432"/>
            <a:ext cx="5674712" cy="5368037"/>
          </a:xfrm>
        </p:spPr>
        <p:txBody>
          <a:bodyPr/>
          <a:lstStyle>
            <a:lvl4pPr marL="679780" indent="0">
              <a:buNone/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Rectangle 1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6195F61-18A5-496F-99BC-14D9FC7ECCF8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Rectangle 11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 Copyright IBM Corporation 2017</a:t>
            </a:r>
            <a:endParaRPr lang="en-US" dirty="0"/>
          </a:p>
        </p:txBody>
      </p:sp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548640"/>
            <a:ext cx="11795760" cy="4572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6033" y="1600200"/>
            <a:ext cx="5486400" cy="914400"/>
          </a:xfrm>
        </p:spPr>
        <p:txBody>
          <a:bodyPr anchor="b"/>
          <a:lstStyle>
            <a:lvl1pPr marL="0" indent="0">
              <a:buNone/>
              <a:defRPr sz="1999" b="1"/>
            </a:lvl1pPr>
            <a:lvl2pPr marL="668180" indent="0">
              <a:buNone/>
              <a:defRPr sz="2923" b="1"/>
            </a:lvl2pPr>
            <a:lvl3pPr marL="1336360" indent="0">
              <a:buNone/>
              <a:defRPr sz="2630" b="1"/>
            </a:lvl3pPr>
            <a:lvl4pPr marL="2004540" indent="0">
              <a:buNone/>
              <a:defRPr sz="2338" b="1"/>
            </a:lvl4pPr>
            <a:lvl5pPr marL="2672721" indent="0">
              <a:buNone/>
              <a:defRPr sz="2338" b="1"/>
            </a:lvl5pPr>
            <a:lvl6pPr marL="3340900" indent="0">
              <a:buNone/>
              <a:defRPr sz="2338" b="1"/>
            </a:lvl6pPr>
            <a:lvl7pPr marL="4009081" indent="0">
              <a:buNone/>
              <a:defRPr sz="2338" b="1"/>
            </a:lvl7pPr>
            <a:lvl8pPr marL="4677261" indent="0">
              <a:buNone/>
              <a:defRPr sz="2338" b="1"/>
            </a:lvl8pPr>
            <a:lvl9pPr marL="5345441" indent="0">
              <a:buNone/>
              <a:defRPr sz="2338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6033" y="2514600"/>
            <a:ext cx="5486400" cy="3657600"/>
          </a:xfrm>
        </p:spPr>
        <p:txBody>
          <a:bodyPr/>
          <a:lstStyle>
            <a:lvl1pPr>
              <a:defRPr sz="1999"/>
            </a:lvl1pPr>
            <a:lvl2pPr marL="644459" indent="-342797">
              <a:buFont typeface="Wingdings" panose="05000000000000000000" pitchFamily="2" charset="2"/>
              <a:buChar char="§"/>
              <a:defRPr sz="1799"/>
            </a:lvl2pPr>
            <a:lvl3pPr>
              <a:defRPr sz="1600"/>
            </a:lvl3pPr>
            <a:lvl4pPr marL="679780" indent="0">
              <a:buNone/>
              <a:defRPr sz="1753"/>
            </a:lvl4pPr>
            <a:lvl5pPr>
              <a:defRPr sz="1608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69417" y="1600200"/>
            <a:ext cx="5486400" cy="914400"/>
          </a:xfrm>
        </p:spPr>
        <p:txBody>
          <a:bodyPr anchor="b"/>
          <a:lstStyle>
            <a:lvl1pPr marL="0" indent="0">
              <a:buNone/>
              <a:defRPr sz="1999" b="1"/>
            </a:lvl1pPr>
            <a:lvl2pPr marL="668180" indent="0">
              <a:buNone/>
              <a:defRPr sz="2923" b="1"/>
            </a:lvl2pPr>
            <a:lvl3pPr marL="1336360" indent="0">
              <a:buNone/>
              <a:defRPr sz="2630" b="1"/>
            </a:lvl3pPr>
            <a:lvl4pPr marL="2004540" indent="0">
              <a:buNone/>
              <a:defRPr sz="2338" b="1"/>
            </a:lvl4pPr>
            <a:lvl5pPr marL="2672721" indent="0">
              <a:buNone/>
              <a:defRPr sz="2338" b="1"/>
            </a:lvl5pPr>
            <a:lvl6pPr marL="3340900" indent="0">
              <a:buNone/>
              <a:defRPr sz="2338" b="1"/>
            </a:lvl6pPr>
            <a:lvl7pPr marL="4009081" indent="0">
              <a:buNone/>
              <a:defRPr sz="2338" b="1"/>
            </a:lvl7pPr>
            <a:lvl8pPr marL="4677261" indent="0">
              <a:buNone/>
              <a:defRPr sz="2338" b="1"/>
            </a:lvl8pPr>
            <a:lvl9pPr marL="5345441" indent="0">
              <a:buNone/>
              <a:defRPr sz="2338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69417" y="2514600"/>
            <a:ext cx="5486400" cy="3657600"/>
          </a:xfrm>
        </p:spPr>
        <p:txBody>
          <a:bodyPr/>
          <a:lstStyle>
            <a:lvl1pPr>
              <a:defRPr sz="1999"/>
            </a:lvl1pPr>
            <a:lvl2pPr marL="644459" indent="-342797">
              <a:buFont typeface="Wingdings" panose="05000000000000000000" pitchFamily="2" charset="2"/>
              <a:buChar char="§"/>
              <a:defRPr sz="1799"/>
            </a:lvl2pPr>
            <a:lvl3pPr>
              <a:defRPr sz="1600"/>
            </a:lvl3pPr>
            <a:lvl4pPr marL="679780" indent="0">
              <a:buNone/>
              <a:defRPr sz="1753"/>
            </a:lvl4pPr>
            <a:lvl5pPr>
              <a:defRPr sz="1608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Rectangle 1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0A031B8-DB9D-417A-AA11-302E152BB281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8" name="Rectangle 11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 Copyright IBM Corporation 2017</a:t>
            </a:r>
            <a:endParaRPr lang="en-US" dirty="0"/>
          </a:p>
        </p:txBody>
      </p: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Rectangle 1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FD8E78C-0F93-4A43-ACD8-0787B77EB95B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 Copyright IBM Corporation 2017</a:t>
            </a:r>
            <a:endParaRPr lang="en-US" dirty="0"/>
          </a:p>
        </p:txBody>
      </p:sp>
    </p:spTree>
    <p:extLst/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6CADBCB-90C9-40AA-B762-FAACEAF55A5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3" name="Rectangle 11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 Copyright IBM Corporation 2017</a:t>
            </a:r>
            <a:endParaRPr lang="en-US" dirty="0"/>
          </a:p>
        </p:txBody>
      </p:sp>
    </p:spTree>
    <p:extLst/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548640"/>
            <a:ext cx="11795760" cy="457200"/>
          </a:xfrm>
        </p:spPr>
        <p:txBody>
          <a:bodyPr anchor="b"/>
          <a:lstStyle>
            <a:lvl1pPr>
              <a:defRPr sz="239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205" y="1287147"/>
            <a:ext cx="6169416" cy="4873705"/>
          </a:xfrm>
        </p:spPr>
        <p:txBody>
          <a:bodyPr/>
          <a:lstStyle>
            <a:lvl1pPr>
              <a:defRPr sz="1999"/>
            </a:lvl1pPr>
            <a:lvl2pPr>
              <a:defRPr sz="1799"/>
            </a:lvl2pPr>
            <a:lvl3pPr>
              <a:defRPr sz="1600"/>
            </a:lvl3pPr>
            <a:lvl4pPr marL="679780" indent="0">
              <a:buNone/>
              <a:defRPr sz="1535"/>
            </a:lvl4pPr>
            <a:lvl5pPr>
              <a:defRPr sz="1535"/>
            </a:lvl5pPr>
            <a:lvl6pPr>
              <a:defRPr sz="2923"/>
            </a:lvl6pPr>
            <a:lvl7pPr>
              <a:defRPr sz="2923"/>
            </a:lvl7pPr>
            <a:lvl8pPr>
              <a:defRPr sz="2923"/>
            </a:lvl8pPr>
            <a:lvl9pPr>
              <a:defRPr sz="292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400" y="2359366"/>
            <a:ext cx="3932085" cy="3810773"/>
          </a:xfrm>
        </p:spPr>
        <p:txBody>
          <a:bodyPr/>
          <a:lstStyle>
            <a:lvl1pPr marL="0" indent="0">
              <a:buNone/>
              <a:defRPr sz="2399"/>
            </a:lvl1pPr>
            <a:lvl2pPr marL="668180" indent="0">
              <a:buNone/>
              <a:defRPr sz="2046"/>
            </a:lvl2pPr>
            <a:lvl3pPr marL="1336360" indent="0">
              <a:buNone/>
              <a:defRPr sz="1753"/>
            </a:lvl3pPr>
            <a:lvl4pPr marL="2004540" indent="0">
              <a:buNone/>
              <a:defRPr sz="1462"/>
            </a:lvl4pPr>
            <a:lvl5pPr marL="2672721" indent="0">
              <a:buNone/>
              <a:defRPr sz="1462"/>
            </a:lvl5pPr>
            <a:lvl6pPr marL="3340900" indent="0">
              <a:buNone/>
              <a:defRPr sz="1462"/>
            </a:lvl6pPr>
            <a:lvl7pPr marL="4009081" indent="0">
              <a:buNone/>
              <a:defRPr sz="1462"/>
            </a:lvl7pPr>
            <a:lvl8pPr marL="4677261" indent="0">
              <a:buNone/>
              <a:defRPr sz="1462"/>
            </a:lvl8pPr>
            <a:lvl9pPr marL="5345441" indent="0">
              <a:buNone/>
              <a:defRPr sz="146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4D6EA12-0A65-48B3-8B6B-D991D308EFC0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Rectangle 11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 Copyright IBM Corporation 2017</a:t>
            </a:r>
            <a:endParaRPr lang="en-US" dirty="0"/>
          </a:p>
        </p:txBody>
      </p:sp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tags" Target="../tags/tag2.xml"/><Relationship Id="rId21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19.xml"/><Relationship Id="rId2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25.xml"/><Relationship Id="rId6" Type="http://schemas.openxmlformats.org/officeDocument/2006/relationships/slideLayout" Target="../slideLayouts/slideLayout26.xml"/><Relationship Id="rId7" Type="http://schemas.openxmlformats.org/officeDocument/2006/relationships/slideLayout" Target="../slideLayouts/slideLayout27.xml"/><Relationship Id="rId8" Type="http://schemas.openxmlformats.org/officeDocument/2006/relationships/slideLayout" Target="../slideLayouts/slideLayout28.xml"/><Relationship Id="rId9" Type="http://schemas.openxmlformats.org/officeDocument/2006/relationships/slideLayout" Target="../slideLayouts/slideLayout29.xml"/><Relationship Id="rId10" Type="http://schemas.openxmlformats.org/officeDocument/2006/relationships/theme" Target="../theme/theme3.xml"/><Relationship Id="rId11" Type="http://schemas.openxmlformats.org/officeDocument/2006/relationships/image" Target="../media/image8.png"/><Relationship Id="rId1" Type="http://schemas.openxmlformats.org/officeDocument/2006/relationships/slideLayout" Target="../slideLayouts/slideLayout21.xml"/><Relationship Id="rId2" Type="http://schemas.openxmlformats.org/officeDocument/2006/relationships/slideLayout" Target="../slideLayouts/slideLayout22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2.xml"/><Relationship Id="rId4" Type="http://schemas.openxmlformats.org/officeDocument/2006/relationships/slideLayout" Target="../slideLayouts/slideLayout33.xml"/><Relationship Id="rId5" Type="http://schemas.openxmlformats.org/officeDocument/2006/relationships/slideLayout" Target="../slideLayouts/slideLayout34.xml"/><Relationship Id="rId6" Type="http://schemas.openxmlformats.org/officeDocument/2006/relationships/theme" Target="../theme/theme4.xml"/><Relationship Id="rId7" Type="http://schemas.openxmlformats.org/officeDocument/2006/relationships/image" Target="../media/image10.emf"/><Relationship Id="rId1" Type="http://schemas.openxmlformats.org/officeDocument/2006/relationships/slideLayout" Target="../slideLayouts/slideLayout30.xml"/><Relationship Id="rId2" Type="http://schemas.openxmlformats.org/officeDocument/2006/relationships/slideLayout" Target="../slideLayouts/slideLayout31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1.xml"/><Relationship Id="rId8" Type="http://schemas.openxmlformats.org/officeDocument/2006/relationships/theme" Target="../theme/theme5.xml"/><Relationship Id="rId9" Type="http://schemas.openxmlformats.org/officeDocument/2006/relationships/image" Target="../media/image8.png"/><Relationship Id="rId1" Type="http://schemas.openxmlformats.org/officeDocument/2006/relationships/slideLayout" Target="../slideLayouts/slideLayout35.xml"/><Relationship Id="rId2" Type="http://schemas.openxmlformats.org/officeDocument/2006/relationships/slideLayout" Target="../slideLayouts/slideLayout3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258540" y="550122"/>
            <a:ext cx="11795760" cy="460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gray">
          <a:xfrm>
            <a:off x="256032" y="1165722"/>
            <a:ext cx="11795760" cy="5513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17996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34" name="Rectangle 10"/>
          <p:cNvSpPr>
            <a:spLocks noGrp="1" noChangeArrowheads="1"/>
          </p:cNvSpPr>
          <p:nvPr>
            <p:ph type="sldNum" sz="quarter" idx="4"/>
          </p:nvPr>
        </p:nvSpPr>
        <p:spPr bwMode="gray">
          <a:xfrm>
            <a:off x="5573848" y="6681674"/>
            <a:ext cx="1102497" cy="165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35998" bIns="35998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900" b="1">
                <a:solidFill>
                  <a:srgbClr val="008ABF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49E8191D-B835-45D5-91BE-8CAFF430D31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35" name="Rectangle 11"/>
          <p:cNvSpPr>
            <a:spLocks noGrp="1" noChangeArrowheads="1"/>
          </p:cNvSpPr>
          <p:nvPr>
            <p:ph type="ftr" sz="quarter" idx="3"/>
          </p:nvPr>
        </p:nvSpPr>
        <p:spPr bwMode="gray">
          <a:xfrm>
            <a:off x="10110651" y="6681674"/>
            <a:ext cx="1919466" cy="176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91422" bIns="0" numCol="1" anchor="t" anchorCtr="0" compatLnSpc="1">
            <a:prstTxWarp prst="textNoShape">
              <a:avLst/>
            </a:prstTxWarp>
            <a:normAutofit/>
          </a:bodyPr>
          <a:lstStyle>
            <a:lvl1pPr algn="r" eaLnBrk="1" hangingPunct="1">
              <a:buFontTx/>
              <a:buNone/>
              <a:defRPr sz="900">
                <a:solidFill>
                  <a:srgbClr val="008ABF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/>
              <a:t>© Copyright IBM Corporation 2017</a:t>
            </a:r>
            <a:endParaRPr lang="en-US" dirty="0"/>
          </a:p>
        </p:txBody>
      </p:sp>
      <p:sp>
        <p:nvSpPr>
          <p:cNvPr id="7" name="Text Box 2"/>
          <p:cNvSpPr txBox="1">
            <a:spLocks noChangeArrowheads="1"/>
          </p:cNvSpPr>
          <p:nvPr>
            <p:custDataLst>
              <p:tags r:id="rId20"/>
            </p:custDataLst>
          </p:nvPr>
        </p:nvSpPr>
        <p:spPr bwMode="auto">
          <a:xfrm>
            <a:off x="414421" y="6681676"/>
            <a:ext cx="5044819" cy="1384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defTabSz="614363">
              <a:spcAft>
                <a:spcPct val="25000"/>
              </a:spcAft>
              <a:buClr>
                <a:srgbClr val="008ABF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07975" indent="-228600" defTabSz="614363">
              <a:spcAft>
                <a:spcPct val="25000"/>
              </a:spcAft>
              <a:buClr>
                <a:srgbClr val="008ABF"/>
              </a:buClr>
              <a:buFont typeface="Arial" panose="020B0604020202020204" pitchFamily="34" charset="0"/>
              <a:buChar char="–"/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614363" indent="-223838" defTabSz="614363">
              <a:spcAft>
                <a:spcPct val="25000"/>
              </a:spcAft>
              <a:buClr>
                <a:srgbClr val="008ABF"/>
              </a:buClr>
              <a:buChar char="•"/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922338" indent="-214313" defTabSz="614363">
              <a:spcAft>
                <a:spcPct val="25000"/>
              </a:spcAft>
              <a:buClr>
                <a:srgbClr val="1966B2"/>
              </a:buClr>
              <a:buFont typeface="Arial" panose="020B0604020202020204" pitchFamily="34" charset="0"/>
              <a:buChar char="–"/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228725" indent="-223838" defTabSz="614363">
              <a:spcAft>
                <a:spcPct val="25000"/>
              </a:spcAft>
              <a:buClr>
                <a:srgbClr val="1966B2"/>
              </a:buClr>
              <a:buFont typeface="Arial" panose="020B0604020202020204" pitchFamily="34" charset="0"/>
              <a:buChar char="&gt;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1685925" indent="-223838" defTabSz="614363" eaLnBrk="0" fontAlgn="base" hangingPunct="0">
              <a:spcBef>
                <a:spcPct val="0"/>
              </a:spcBef>
              <a:spcAft>
                <a:spcPct val="25000"/>
              </a:spcAft>
              <a:buClr>
                <a:srgbClr val="1966B2"/>
              </a:buClr>
              <a:buFont typeface="Arial" panose="020B0604020202020204" pitchFamily="34" charset="0"/>
              <a:buChar char="&gt;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143125" indent="-223838" defTabSz="614363" eaLnBrk="0" fontAlgn="base" hangingPunct="0">
              <a:spcBef>
                <a:spcPct val="0"/>
              </a:spcBef>
              <a:spcAft>
                <a:spcPct val="25000"/>
              </a:spcAft>
              <a:buClr>
                <a:srgbClr val="1966B2"/>
              </a:buClr>
              <a:buFont typeface="Arial" panose="020B0604020202020204" pitchFamily="34" charset="0"/>
              <a:buChar char="&gt;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2600325" indent="-223838" defTabSz="614363" eaLnBrk="0" fontAlgn="base" hangingPunct="0">
              <a:spcBef>
                <a:spcPct val="0"/>
              </a:spcBef>
              <a:spcAft>
                <a:spcPct val="25000"/>
              </a:spcAft>
              <a:buClr>
                <a:srgbClr val="1966B2"/>
              </a:buClr>
              <a:buFont typeface="Arial" panose="020B0604020202020204" pitchFamily="34" charset="0"/>
              <a:buChar char="&gt;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057525" indent="-223838" defTabSz="614363" eaLnBrk="0" fontAlgn="base" hangingPunct="0">
              <a:spcBef>
                <a:spcPct val="0"/>
              </a:spcBef>
              <a:spcAft>
                <a:spcPct val="25000"/>
              </a:spcAft>
              <a:buClr>
                <a:srgbClr val="1966B2"/>
              </a:buClr>
              <a:buFont typeface="Arial" panose="020B0604020202020204" pitchFamily="34" charset="0"/>
              <a:buChar char="&gt;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en-US" sz="900" dirty="0">
                <a:solidFill>
                  <a:srgbClr val="008ABF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Introduction to Containers</a:t>
            </a:r>
          </a:p>
        </p:txBody>
      </p:sp>
      <p:cxnSp>
        <p:nvCxnSpPr>
          <p:cNvPr id="9" name="Straight Connector 8"/>
          <p:cNvCxnSpPr/>
          <p:nvPr/>
        </p:nvCxnSpPr>
        <p:spPr bwMode="auto">
          <a:xfrm>
            <a:off x="0" y="6858000"/>
            <a:ext cx="12188952" cy="0"/>
          </a:xfrm>
          <a:prstGeom prst="line">
            <a:avLst/>
          </a:prstGeom>
          <a:solidFill>
            <a:srgbClr val="FDFDFD"/>
          </a:solidFill>
          <a:ln w="12700" cap="flat" cmpd="sng" algn="ctr">
            <a:solidFill>
              <a:srgbClr val="008AB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"/>
            <a:ext cx="12188952" cy="425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8190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99" r:id="rId1"/>
    <p:sldLayoutId id="2147484300" r:id="rId2"/>
    <p:sldLayoutId id="2147484301" r:id="rId3"/>
    <p:sldLayoutId id="2147484302" r:id="rId4"/>
    <p:sldLayoutId id="2147484303" r:id="rId5"/>
    <p:sldLayoutId id="2147484304" r:id="rId6"/>
    <p:sldLayoutId id="2147484305" r:id="rId7"/>
    <p:sldLayoutId id="2147484306" r:id="rId8"/>
    <p:sldLayoutId id="2147484307" r:id="rId9"/>
    <p:sldLayoutId id="2147484308" r:id="rId10"/>
    <p:sldLayoutId id="2147484309" r:id="rId11"/>
    <p:sldLayoutId id="2147484310" r:id="rId12"/>
    <p:sldLayoutId id="2147484311" r:id="rId13"/>
    <p:sldLayoutId id="2147484312" r:id="rId14"/>
    <p:sldLayoutId id="2147484313" r:id="rId15"/>
    <p:sldLayoutId id="2147484314" r:id="rId16"/>
    <p:sldLayoutId id="2147484315" r:id="rId17"/>
    <p:sldLayoutId id="2147484316" r:id="rId18"/>
  </p:sldLayoutIdLst>
  <p:hf hdr="0" dt="0"/>
  <p:txStyles>
    <p:titleStyle>
      <a:lvl1pPr algn="l" defTabSz="896669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399" b="1" i="0" u="none" kern="1200">
          <a:solidFill>
            <a:srgbClr val="00649D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  <a:lvl2pPr algn="l" defTabSz="896669" rtl="0" eaLnBrk="1" fontAlgn="base" hangingPunct="1">
        <a:spcBef>
          <a:spcPct val="0"/>
        </a:spcBef>
        <a:spcAft>
          <a:spcPct val="0"/>
        </a:spcAft>
        <a:defRPr sz="2299" b="1">
          <a:solidFill>
            <a:srgbClr val="008ABF"/>
          </a:solidFill>
          <a:latin typeface="Arial" panose="020B0604020202020204" pitchFamily="34" charset="0"/>
        </a:defRPr>
      </a:lvl2pPr>
      <a:lvl3pPr algn="l" defTabSz="896669" rtl="0" eaLnBrk="1" fontAlgn="base" hangingPunct="1">
        <a:spcBef>
          <a:spcPct val="0"/>
        </a:spcBef>
        <a:spcAft>
          <a:spcPct val="0"/>
        </a:spcAft>
        <a:defRPr sz="2299" b="1">
          <a:solidFill>
            <a:srgbClr val="008ABF"/>
          </a:solidFill>
          <a:latin typeface="Arial" panose="020B0604020202020204" pitchFamily="34" charset="0"/>
        </a:defRPr>
      </a:lvl3pPr>
      <a:lvl4pPr algn="l" defTabSz="896669" rtl="0" eaLnBrk="1" fontAlgn="base" hangingPunct="1">
        <a:spcBef>
          <a:spcPct val="0"/>
        </a:spcBef>
        <a:spcAft>
          <a:spcPct val="0"/>
        </a:spcAft>
        <a:defRPr sz="2299" b="1">
          <a:solidFill>
            <a:srgbClr val="008ABF"/>
          </a:solidFill>
          <a:latin typeface="Arial" panose="020B0604020202020204" pitchFamily="34" charset="0"/>
        </a:defRPr>
      </a:lvl4pPr>
      <a:lvl5pPr algn="l" defTabSz="896669" rtl="0" eaLnBrk="1" fontAlgn="base" hangingPunct="1">
        <a:spcBef>
          <a:spcPct val="0"/>
        </a:spcBef>
        <a:spcAft>
          <a:spcPct val="0"/>
        </a:spcAft>
        <a:defRPr sz="2299" b="1">
          <a:solidFill>
            <a:srgbClr val="008ABF"/>
          </a:solidFill>
          <a:latin typeface="Arial" panose="020B0604020202020204" pitchFamily="34" charset="0"/>
        </a:defRPr>
      </a:lvl5pPr>
      <a:lvl6pPr marL="668180" algn="l" defTabSz="897868" rtl="0" eaLnBrk="1" fontAlgn="base" hangingPunct="1">
        <a:spcBef>
          <a:spcPct val="0"/>
        </a:spcBef>
        <a:spcAft>
          <a:spcPct val="0"/>
        </a:spcAft>
        <a:defRPr sz="2338" b="1">
          <a:solidFill>
            <a:srgbClr val="1966B2"/>
          </a:solidFill>
          <a:latin typeface="Arial" panose="020B0604020202020204" pitchFamily="34" charset="0"/>
        </a:defRPr>
      </a:lvl6pPr>
      <a:lvl7pPr marL="1336360" algn="l" defTabSz="897868" rtl="0" eaLnBrk="1" fontAlgn="base" hangingPunct="1">
        <a:spcBef>
          <a:spcPct val="0"/>
        </a:spcBef>
        <a:spcAft>
          <a:spcPct val="0"/>
        </a:spcAft>
        <a:defRPr sz="2338" b="1">
          <a:solidFill>
            <a:srgbClr val="1966B2"/>
          </a:solidFill>
          <a:latin typeface="Arial" panose="020B0604020202020204" pitchFamily="34" charset="0"/>
        </a:defRPr>
      </a:lvl7pPr>
      <a:lvl8pPr marL="2004540" algn="l" defTabSz="897868" rtl="0" eaLnBrk="1" fontAlgn="base" hangingPunct="1">
        <a:spcBef>
          <a:spcPct val="0"/>
        </a:spcBef>
        <a:spcAft>
          <a:spcPct val="0"/>
        </a:spcAft>
        <a:defRPr sz="2338" b="1">
          <a:solidFill>
            <a:srgbClr val="1966B2"/>
          </a:solidFill>
          <a:latin typeface="Arial" panose="020B0604020202020204" pitchFamily="34" charset="0"/>
        </a:defRPr>
      </a:lvl8pPr>
      <a:lvl9pPr marL="2672721" algn="l" defTabSz="897868" rtl="0" eaLnBrk="1" fontAlgn="base" hangingPunct="1">
        <a:spcBef>
          <a:spcPct val="0"/>
        </a:spcBef>
        <a:spcAft>
          <a:spcPct val="0"/>
        </a:spcAft>
        <a:defRPr sz="2338" b="1">
          <a:solidFill>
            <a:srgbClr val="1966B2"/>
          </a:solidFill>
          <a:latin typeface="Arial" panose="020B0604020202020204" pitchFamily="34" charset="0"/>
        </a:defRPr>
      </a:lvl9pPr>
    </p:titleStyle>
    <p:bodyStyle>
      <a:lvl1pPr marL="228531" indent="-228531" algn="l" defTabSz="896669" rtl="0" eaLnBrk="1" fontAlgn="base" hangingPunct="1">
        <a:lnSpc>
          <a:spcPct val="100000"/>
        </a:lnSpc>
        <a:spcBef>
          <a:spcPts val="900"/>
        </a:spcBef>
        <a:spcAft>
          <a:spcPts val="0"/>
        </a:spcAft>
        <a:buClr>
          <a:srgbClr val="00649D"/>
        </a:buClr>
        <a:buSzPct val="100000"/>
        <a:buFont typeface="Arial" panose="020B0604020202020204" pitchFamily="34" charset="0"/>
        <a:buChar char="•"/>
        <a:defRPr sz="1999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457063" indent="-228531" algn="l" defTabSz="896669" rtl="0" eaLnBrk="1" fontAlgn="base" hangingPunct="1">
        <a:lnSpc>
          <a:spcPct val="100000"/>
        </a:lnSpc>
        <a:spcBef>
          <a:spcPts val="300"/>
        </a:spcBef>
        <a:spcAft>
          <a:spcPts val="0"/>
        </a:spcAft>
        <a:buClr>
          <a:srgbClr val="00649D"/>
        </a:buClr>
        <a:buSzPct val="80000"/>
        <a:buFont typeface="Wingdings" panose="05000000000000000000" pitchFamily="2" charset="2"/>
        <a:buChar char="§"/>
        <a:defRPr sz="1799" b="0" i="0" u="none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685594" indent="-228531" algn="l" defTabSz="896669" rtl="0" eaLnBrk="1" fontAlgn="base" hangingPunct="1">
        <a:lnSpc>
          <a:spcPct val="100000"/>
        </a:lnSpc>
        <a:spcBef>
          <a:spcPts val="200"/>
        </a:spcBef>
        <a:spcAft>
          <a:spcPts val="0"/>
        </a:spcAft>
        <a:buClr>
          <a:srgbClr val="00649D"/>
        </a:buClr>
        <a:buSzPct val="80000"/>
        <a:buFont typeface="Arial" panose="020B0604020202020204" pitchFamily="34" charset="0"/>
        <a:buChar char="−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680833" indent="0" algn="l" defTabSz="896669" rtl="0" eaLnBrk="1" fontAlgn="base" hangingPunct="1">
        <a:spcBef>
          <a:spcPct val="0"/>
        </a:spcBef>
        <a:spcAft>
          <a:spcPct val="25000"/>
        </a:spcAft>
        <a:buClr>
          <a:srgbClr val="1966B2"/>
        </a:buClr>
        <a:buFont typeface="Arial" panose="020B0604020202020204" pitchFamily="34" charset="0"/>
        <a:buNone/>
        <a:defRPr sz="1699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122026" indent="-223771" algn="l" defTabSz="896669" rtl="0" eaLnBrk="1" fontAlgn="base" hangingPunct="1">
        <a:spcBef>
          <a:spcPct val="0"/>
        </a:spcBef>
        <a:spcAft>
          <a:spcPct val="25000"/>
        </a:spcAft>
        <a:buClr>
          <a:srgbClr val="1966B2"/>
        </a:buClr>
        <a:buFont typeface="Arial" panose="020B0604020202020204" pitchFamily="34" charset="0"/>
        <a:buChar char="&gt;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3674991" indent="-334090" algn="l" defTabSz="1336360" rtl="0" eaLnBrk="1" latinLnBrk="0" hangingPunct="1">
        <a:lnSpc>
          <a:spcPct val="90000"/>
        </a:lnSpc>
        <a:spcBef>
          <a:spcPts val="731"/>
        </a:spcBef>
        <a:buFont typeface="Arial" panose="020B0604020202020204" pitchFamily="34" charset="0"/>
        <a:buChar char="•"/>
        <a:defRPr sz="2630" kern="1200">
          <a:solidFill>
            <a:schemeClr val="tx1"/>
          </a:solidFill>
          <a:latin typeface="+mn-lt"/>
          <a:ea typeface="+mn-ea"/>
          <a:cs typeface="+mn-cs"/>
        </a:defRPr>
      </a:lvl6pPr>
      <a:lvl7pPr marL="4343171" indent="-334090" algn="l" defTabSz="1336360" rtl="0" eaLnBrk="1" latinLnBrk="0" hangingPunct="1">
        <a:lnSpc>
          <a:spcPct val="90000"/>
        </a:lnSpc>
        <a:spcBef>
          <a:spcPts val="731"/>
        </a:spcBef>
        <a:buFont typeface="Arial" panose="020B0604020202020204" pitchFamily="34" charset="0"/>
        <a:buChar char="•"/>
        <a:defRPr sz="2630" kern="1200">
          <a:solidFill>
            <a:schemeClr val="tx1"/>
          </a:solidFill>
          <a:latin typeface="+mn-lt"/>
          <a:ea typeface="+mn-ea"/>
          <a:cs typeface="+mn-cs"/>
        </a:defRPr>
      </a:lvl7pPr>
      <a:lvl8pPr marL="5011351" indent="-334090" algn="l" defTabSz="1336360" rtl="0" eaLnBrk="1" latinLnBrk="0" hangingPunct="1">
        <a:lnSpc>
          <a:spcPct val="90000"/>
        </a:lnSpc>
        <a:spcBef>
          <a:spcPts val="731"/>
        </a:spcBef>
        <a:buFont typeface="Arial" panose="020B0604020202020204" pitchFamily="34" charset="0"/>
        <a:buChar char="•"/>
        <a:defRPr sz="2630" kern="1200">
          <a:solidFill>
            <a:schemeClr val="tx1"/>
          </a:solidFill>
          <a:latin typeface="+mn-lt"/>
          <a:ea typeface="+mn-ea"/>
          <a:cs typeface="+mn-cs"/>
        </a:defRPr>
      </a:lvl8pPr>
      <a:lvl9pPr marL="5679532" indent="-334090" algn="l" defTabSz="1336360" rtl="0" eaLnBrk="1" latinLnBrk="0" hangingPunct="1">
        <a:lnSpc>
          <a:spcPct val="90000"/>
        </a:lnSpc>
        <a:spcBef>
          <a:spcPts val="731"/>
        </a:spcBef>
        <a:buFont typeface="Arial" panose="020B0604020202020204" pitchFamily="34" charset="0"/>
        <a:buChar char="•"/>
        <a:defRPr sz="263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36360" rtl="0" eaLnBrk="1" latinLnBrk="0" hangingPunct="1">
        <a:defRPr sz="2630" kern="1200">
          <a:solidFill>
            <a:schemeClr val="tx1"/>
          </a:solidFill>
          <a:latin typeface="+mn-lt"/>
          <a:ea typeface="+mn-ea"/>
          <a:cs typeface="+mn-cs"/>
        </a:defRPr>
      </a:lvl1pPr>
      <a:lvl2pPr marL="668180" algn="l" defTabSz="1336360" rtl="0" eaLnBrk="1" latinLnBrk="0" hangingPunct="1">
        <a:defRPr sz="2630" kern="1200">
          <a:solidFill>
            <a:schemeClr val="tx1"/>
          </a:solidFill>
          <a:latin typeface="+mn-lt"/>
          <a:ea typeface="+mn-ea"/>
          <a:cs typeface="+mn-cs"/>
        </a:defRPr>
      </a:lvl2pPr>
      <a:lvl3pPr marL="1336360" algn="l" defTabSz="1336360" rtl="0" eaLnBrk="1" latinLnBrk="0" hangingPunct="1">
        <a:defRPr sz="2630" kern="1200">
          <a:solidFill>
            <a:schemeClr val="tx1"/>
          </a:solidFill>
          <a:latin typeface="+mn-lt"/>
          <a:ea typeface="+mn-ea"/>
          <a:cs typeface="+mn-cs"/>
        </a:defRPr>
      </a:lvl3pPr>
      <a:lvl4pPr marL="2004540" algn="l" defTabSz="1336360" rtl="0" eaLnBrk="1" latinLnBrk="0" hangingPunct="1">
        <a:defRPr sz="2630" kern="1200">
          <a:solidFill>
            <a:schemeClr val="tx1"/>
          </a:solidFill>
          <a:latin typeface="+mn-lt"/>
          <a:ea typeface="+mn-ea"/>
          <a:cs typeface="+mn-cs"/>
        </a:defRPr>
      </a:lvl4pPr>
      <a:lvl5pPr marL="2672721" algn="l" defTabSz="1336360" rtl="0" eaLnBrk="1" latinLnBrk="0" hangingPunct="1">
        <a:defRPr sz="2630" kern="1200">
          <a:solidFill>
            <a:schemeClr val="tx1"/>
          </a:solidFill>
          <a:latin typeface="+mn-lt"/>
          <a:ea typeface="+mn-ea"/>
          <a:cs typeface="+mn-cs"/>
        </a:defRPr>
      </a:lvl5pPr>
      <a:lvl6pPr marL="3340900" algn="l" defTabSz="1336360" rtl="0" eaLnBrk="1" latinLnBrk="0" hangingPunct="1">
        <a:defRPr sz="2630" kern="1200">
          <a:solidFill>
            <a:schemeClr val="tx1"/>
          </a:solidFill>
          <a:latin typeface="+mn-lt"/>
          <a:ea typeface="+mn-ea"/>
          <a:cs typeface="+mn-cs"/>
        </a:defRPr>
      </a:lvl6pPr>
      <a:lvl7pPr marL="4009081" algn="l" defTabSz="1336360" rtl="0" eaLnBrk="1" latinLnBrk="0" hangingPunct="1">
        <a:defRPr sz="2630" kern="1200">
          <a:solidFill>
            <a:schemeClr val="tx1"/>
          </a:solidFill>
          <a:latin typeface="+mn-lt"/>
          <a:ea typeface="+mn-ea"/>
          <a:cs typeface="+mn-cs"/>
        </a:defRPr>
      </a:lvl7pPr>
      <a:lvl8pPr marL="4677261" algn="l" defTabSz="1336360" rtl="0" eaLnBrk="1" latinLnBrk="0" hangingPunct="1">
        <a:defRPr sz="2630" kern="1200">
          <a:solidFill>
            <a:schemeClr val="tx1"/>
          </a:solidFill>
          <a:latin typeface="+mn-lt"/>
          <a:ea typeface="+mn-ea"/>
          <a:cs typeface="+mn-cs"/>
        </a:defRPr>
      </a:lvl8pPr>
      <a:lvl9pPr marL="5345441" algn="l" defTabSz="1336360" rtl="0" eaLnBrk="1" latinLnBrk="0" hangingPunct="1">
        <a:defRPr sz="263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92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657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18" r:id="rId1"/>
    <p:sldLayoutId id="2147484342" r:id="rId2"/>
  </p:sldLayoutIdLst>
  <p:txStyles>
    <p:titleStyle>
      <a:lvl1pPr algn="l" defTabSz="914126" rtl="0" eaLnBrk="1" latinLnBrk="0" hangingPunct="1">
        <a:lnSpc>
          <a:spcPct val="90000"/>
        </a:lnSpc>
        <a:spcBef>
          <a:spcPct val="0"/>
        </a:spcBef>
        <a:buNone/>
        <a:defRPr sz="43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31" indent="-228531" algn="l" defTabSz="91412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799" kern="1200">
          <a:solidFill>
            <a:schemeClr val="tx1"/>
          </a:solidFill>
          <a:latin typeface="+mn-lt"/>
          <a:ea typeface="+mn-ea"/>
          <a:cs typeface="+mn-cs"/>
        </a:defRPr>
      </a:lvl1pPr>
      <a:lvl2pPr marL="685594" indent="-228531" algn="l" defTabSz="91412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142657" indent="-228531" algn="l" defTabSz="91412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3pPr>
      <a:lvl4pPr marL="1599720" indent="-228531" algn="l" defTabSz="91412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2056783" indent="-228531" algn="l" defTabSz="91412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513846" indent="-228531" algn="l" defTabSz="91412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970908" indent="-228531" algn="l" defTabSz="91412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427971" indent="-228531" algn="l" defTabSz="91412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885034" indent="-228531" algn="l" defTabSz="91412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26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9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1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7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"/>
          <p:cNvSpPr/>
          <p:nvPr userDrawn="1"/>
        </p:nvSpPr>
        <p:spPr>
          <a:xfrm>
            <a:off x="1" y="1"/>
            <a:ext cx="12188824" cy="365125"/>
          </a:xfrm>
          <a:prstGeom prst="rect">
            <a:avLst/>
          </a:prstGeom>
          <a:solidFill>
            <a:srgbClr val="274A60"/>
          </a:solidFill>
          <a:ln w="12700">
            <a:miter lim="400000"/>
          </a:ln>
        </p:spPr>
        <p:txBody>
          <a:bodyPr lIns="50787" tIns="50787" rIns="50787" bIns="50787" anchor="ctr"/>
          <a:lstStyle/>
          <a:p>
            <a:pPr defTabSz="457063"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2399">
              <a:solidFill>
                <a:srgbClr val="FFFFFF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2" name="Subtitle 2"/>
          <p:cNvSpPr txBox="1"/>
          <p:nvPr userDrawn="1"/>
        </p:nvSpPr>
        <p:spPr>
          <a:xfrm>
            <a:off x="110038" y="70099"/>
            <a:ext cx="1142702" cy="2862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5706" tIns="45706" rIns="45706" bIns="45706">
            <a:spAutoFit/>
          </a:bodyPr>
          <a:lstStyle/>
          <a:p>
            <a:pPr defTabSz="457063">
              <a:lnSpc>
                <a:spcPct val="90000"/>
              </a:lnSpc>
              <a:defRPr sz="1400">
                <a:solidFill>
                  <a:srgbClr val="003756"/>
                </a:solidFill>
                <a:latin typeface="+mn-lt"/>
                <a:ea typeface="+mn-ea"/>
                <a:cs typeface="+mn-cs"/>
                <a:sym typeface="Arial"/>
              </a:defRPr>
            </a:pPr>
            <a:r>
              <a:rPr sz="1400">
                <a:solidFill>
                  <a:srgbClr val="FFFFFF"/>
                </a:solidFill>
                <a:latin typeface="+mj-lt"/>
                <a:sym typeface="Arial"/>
              </a:rPr>
              <a:t>IBM </a:t>
            </a:r>
            <a:r>
              <a:rPr sz="1400" b="1">
                <a:solidFill>
                  <a:srgbClr val="FFFFFF"/>
                </a:solidFill>
                <a:latin typeface="+mj-lt"/>
                <a:sym typeface="Arial"/>
              </a:rPr>
              <a:t>Cloud</a:t>
            </a:r>
          </a:p>
        </p:txBody>
      </p:sp>
      <p:pic>
        <p:nvPicPr>
          <p:cNvPr id="13" name="Picture 8" descr="IBM_logo_blue"/>
          <p:cNvPicPr>
            <a:picLocks noChangeAspect="1" noChangeArrowheads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4987" y="97963"/>
            <a:ext cx="466603" cy="188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tangle 5"/>
          <p:cNvSpPr txBox="1">
            <a:spLocks noChangeArrowheads="1"/>
          </p:cNvSpPr>
          <p:nvPr userDrawn="1"/>
        </p:nvSpPr>
        <p:spPr bwMode="auto">
          <a:xfrm>
            <a:off x="110037" y="6721475"/>
            <a:ext cx="3292938" cy="977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>
            <a:lvl1pPr>
              <a:defRPr sz="40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0" charset="-128"/>
              </a:defRPr>
            </a:lvl1pPr>
            <a:lvl2pPr marL="742950" indent="-285750">
              <a:defRPr sz="40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0" charset="-128"/>
              </a:defRPr>
            </a:lvl2pPr>
            <a:lvl3pPr marL="1143000" indent="-228600">
              <a:defRPr sz="40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0" charset="-128"/>
              </a:defRPr>
            </a:lvl3pPr>
            <a:lvl4pPr marL="1600200" indent="-228600">
              <a:defRPr sz="40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0" charset="-128"/>
              </a:defRPr>
            </a:lvl4pPr>
            <a:lvl5pPr marL="2057400" indent="-228600">
              <a:defRPr sz="40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0" charset="-128"/>
              </a:defRPr>
            </a:lvl9pPr>
          </a:lstStyle>
          <a:p>
            <a:pPr marL="0" marR="0" indent="0" algn="l" defTabSz="4570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900" dirty="0">
                <a:solidFill>
                  <a:schemeClr val="bg1">
                    <a:lumMod val="85000"/>
                  </a:schemeClr>
                </a:solidFill>
              </a:rPr>
              <a:t>© IBM </a:t>
            </a:r>
            <a:r>
              <a:rPr lang="en-US" altLang="en-US" sz="900" dirty="0" smtClean="0">
                <a:solidFill>
                  <a:schemeClr val="bg1">
                    <a:lumMod val="85000"/>
                  </a:schemeClr>
                </a:solidFill>
              </a:rPr>
              <a:t>2018</a:t>
            </a:r>
            <a:endParaRPr lang="en-US" sz="900" b="1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91066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20" r:id="rId1"/>
    <p:sldLayoutId id="2147484321" r:id="rId2"/>
    <p:sldLayoutId id="2147484322" r:id="rId3"/>
    <p:sldLayoutId id="2147484323" r:id="rId4"/>
    <p:sldLayoutId id="2147484324" r:id="rId5"/>
    <p:sldLayoutId id="2147484325" r:id="rId6"/>
    <p:sldLayoutId id="2147484326" r:id="rId7"/>
    <p:sldLayoutId id="2147484340" r:id="rId8"/>
    <p:sldLayoutId id="2147484341" r:id="rId9"/>
  </p:sldLayoutIdLst>
  <p:txStyles>
    <p:titleStyle>
      <a:lvl1pPr algn="l" defTabSz="914126" rtl="0" eaLnBrk="1" latinLnBrk="0" hangingPunct="1">
        <a:lnSpc>
          <a:spcPct val="90000"/>
        </a:lnSpc>
        <a:spcBef>
          <a:spcPct val="0"/>
        </a:spcBef>
        <a:buNone/>
        <a:defRPr sz="43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31" indent="-228531" algn="l" defTabSz="91412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799" kern="1200">
          <a:solidFill>
            <a:schemeClr val="tx1"/>
          </a:solidFill>
          <a:latin typeface="+mn-lt"/>
          <a:ea typeface="+mn-ea"/>
          <a:cs typeface="+mn-cs"/>
        </a:defRPr>
      </a:lvl1pPr>
      <a:lvl2pPr marL="685594" indent="-228531" algn="l" defTabSz="91412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142657" indent="-228531" algn="l" defTabSz="91412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3pPr>
      <a:lvl4pPr marL="1599720" indent="-228531" algn="l" defTabSz="91412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2056783" indent="-228531" algn="l" defTabSz="91412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513846" indent="-228531" algn="l" defTabSz="91412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970908" indent="-228531" algn="l" defTabSz="91412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427971" indent="-228531" algn="l" defTabSz="91412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885034" indent="-228531" algn="l" defTabSz="91412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26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9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1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7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>
          <a:gsLst>
            <a:gs pos="0">
              <a:schemeClr val="bg2">
                <a:lumMod val="40000"/>
                <a:lumOff val="60000"/>
              </a:schemeClr>
            </a:gs>
            <a:gs pos="41000">
              <a:schemeClr val="bg2">
                <a:lumMod val="75000"/>
              </a:schemeClr>
            </a:gs>
            <a:gs pos="100000">
              <a:srgbClr val="19354D"/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31368" y="-1"/>
            <a:ext cx="12157457" cy="5573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11835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328" r:id="rId1"/>
    <p:sldLayoutId id="2147484337" r:id="rId2"/>
    <p:sldLayoutId id="2147484338" r:id="rId3"/>
    <p:sldLayoutId id="2147484339" r:id="rId4"/>
    <p:sldLayoutId id="2147484343" r:id="rId5"/>
  </p:sldLayoutIdLst>
  <p:txStyles>
    <p:titleStyle>
      <a:lvl1pPr algn="l" defTabSz="914126" rtl="0" eaLnBrk="1" latinLnBrk="0" hangingPunct="1">
        <a:lnSpc>
          <a:spcPct val="90000"/>
        </a:lnSpc>
        <a:spcBef>
          <a:spcPct val="0"/>
        </a:spcBef>
        <a:buNone/>
        <a:defRPr sz="43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31" indent="-228531" algn="l" defTabSz="91412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799" kern="1200">
          <a:solidFill>
            <a:schemeClr val="tx1"/>
          </a:solidFill>
          <a:latin typeface="+mn-lt"/>
          <a:ea typeface="+mn-ea"/>
          <a:cs typeface="+mn-cs"/>
        </a:defRPr>
      </a:lvl1pPr>
      <a:lvl2pPr marL="685594" indent="-228531" algn="l" defTabSz="91412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142657" indent="-228531" algn="l" defTabSz="91412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3pPr>
      <a:lvl4pPr marL="1599720" indent="-228531" algn="l" defTabSz="91412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2056783" indent="-228531" algn="l" defTabSz="91412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513846" indent="-228531" algn="l" defTabSz="91412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970908" indent="-228531" algn="l" defTabSz="91412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427971" indent="-228531" algn="l" defTabSz="91412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885034" indent="-228531" algn="l" defTabSz="91412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26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9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1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7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"/>
          <p:cNvSpPr/>
          <p:nvPr userDrawn="1"/>
        </p:nvSpPr>
        <p:spPr>
          <a:xfrm>
            <a:off x="1" y="1"/>
            <a:ext cx="12188824" cy="365125"/>
          </a:xfrm>
          <a:prstGeom prst="rect">
            <a:avLst/>
          </a:prstGeom>
          <a:solidFill>
            <a:srgbClr val="274A60"/>
          </a:solidFill>
          <a:ln w="12700">
            <a:miter lim="400000"/>
          </a:ln>
        </p:spPr>
        <p:txBody>
          <a:bodyPr lIns="50787" tIns="50787" rIns="50787" bIns="50787" anchor="ctr"/>
          <a:lstStyle/>
          <a:p>
            <a:pPr defTabSz="457063"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2399">
              <a:solidFill>
                <a:srgbClr val="FFFFFF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2" name="Subtitle 2"/>
          <p:cNvSpPr txBox="1"/>
          <p:nvPr userDrawn="1"/>
        </p:nvSpPr>
        <p:spPr>
          <a:xfrm>
            <a:off x="110038" y="70099"/>
            <a:ext cx="1142702" cy="2862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5706" tIns="45706" rIns="45706" bIns="45706">
            <a:spAutoFit/>
          </a:bodyPr>
          <a:lstStyle/>
          <a:p>
            <a:pPr defTabSz="457063">
              <a:lnSpc>
                <a:spcPct val="90000"/>
              </a:lnSpc>
              <a:defRPr sz="1400">
                <a:solidFill>
                  <a:srgbClr val="003756"/>
                </a:solidFill>
                <a:latin typeface="+mn-lt"/>
                <a:ea typeface="+mn-ea"/>
                <a:cs typeface="+mn-cs"/>
                <a:sym typeface="Arial"/>
              </a:defRPr>
            </a:pPr>
            <a:r>
              <a:rPr sz="1400">
                <a:solidFill>
                  <a:srgbClr val="FFFFFF"/>
                </a:solidFill>
                <a:latin typeface="+mj-lt"/>
                <a:sym typeface="Arial"/>
              </a:rPr>
              <a:t>IBM </a:t>
            </a:r>
            <a:r>
              <a:rPr sz="1400" b="1">
                <a:solidFill>
                  <a:srgbClr val="FFFFFF"/>
                </a:solidFill>
                <a:latin typeface="+mj-lt"/>
                <a:sym typeface="Arial"/>
              </a:rPr>
              <a:t>Cloud</a:t>
            </a:r>
          </a:p>
        </p:txBody>
      </p:sp>
      <p:pic>
        <p:nvPicPr>
          <p:cNvPr id="13" name="Picture 8" descr="IBM_logo_blue"/>
          <p:cNvPicPr>
            <a:picLocks noChangeAspect="1" noChangeArrowheads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4987" y="97963"/>
            <a:ext cx="466603" cy="188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tangle 5"/>
          <p:cNvSpPr txBox="1">
            <a:spLocks noChangeArrowheads="1"/>
          </p:cNvSpPr>
          <p:nvPr userDrawn="1"/>
        </p:nvSpPr>
        <p:spPr bwMode="auto">
          <a:xfrm>
            <a:off x="110037" y="6721475"/>
            <a:ext cx="3292938" cy="977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>
            <a:lvl1pPr>
              <a:defRPr sz="40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0" charset="-128"/>
              </a:defRPr>
            </a:lvl1pPr>
            <a:lvl2pPr marL="742950" indent="-285750">
              <a:defRPr sz="40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0" charset="-128"/>
              </a:defRPr>
            </a:lvl2pPr>
            <a:lvl3pPr marL="1143000" indent="-228600">
              <a:defRPr sz="40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0" charset="-128"/>
              </a:defRPr>
            </a:lvl3pPr>
            <a:lvl4pPr marL="1600200" indent="-228600">
              <a:defRPr sz="40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0" charset="-128"/>
              </a:defRPr>
            </a:lvl4pPr>
            <a:lvl5pPr marL="2057400" indent="-228600">
              <a:defRPr sz="40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0" charset="-128"/>
              </a:defRPr>
            </a:lvl9pPr>
          </a:lstStyle>
          <a:p>
            <a:pPr marL="0" marR="0" indent="0" algn="l" defTabSz="4570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900" dirty="0">
                <a:solidFill>
                  <a:schemeClr val="bg1">
                    <a:lumMod val="85000"/>
                  </a:schemeClr>
                </a:solidFill>
              </a:rPr>
              <a:t>© IBM 2017  </a:t>
            </a:r>
            <a:r>
              <a:rPr lang="en-US" sz="900" dirty="0">
                <a:solidFill>
                  <a:schemeClr val="bg1">
                    <a:lumMod val="85000"/>
                  </a:schemeClr>
                </a:solidFill>
              </a:rPr>
              <a:t>Internal and Business Partner Use Only</a:t>
            </a:r>
            <a:endParaRPr lang="en-US" sz="900" b="1" dirty="0">
              <a:solidFill>
                <a:schemeClr val="bg1">
                  <a:lumMod val="85000"/>
                </a:schemeClr>
              </a:solidFill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altLang="en-US" sz="9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55607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30" r:id="rId1"/>
    <p:sldLayoutId id="2147484331" r:id="rId2"/>
    <p:sldLayoutId id="2147484332" r:id="rId3"/>
    <p:sldLayoutId id="2147484333" r:id="rId4"/>
    <p:sldLayoutId id="2147484334" r:id="rId5"/>
    <p:sldLayoutId id="2147484335" r:id="rId6"/>
    <p:sldLayoutId id="2147484336" r:id="rId7"/>
  </p:sldLayoutIdLst>
  <p:txStyles>
    <p:titleStyle>
      <a:lvl1pPr algn="l" defTabSz="914126" rtl="0" eaLnBrk="1" latinLnBrk="0" hangingPunct="1">
        <a:lnSpc>
          <a:spcPct val="90000"/>
        </a:lnSpc>
        <a:spcBef>
          <a:spcPct val="0"/>
        </a:spcBef>
        <a:buNone/>
        <a:defRPr sz="43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31" indent="-228531" algn="l" defTabSz="91412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799" kern="1200">
          <a:solidFill>
            <a:schemeClr val="tx1"/>
          </a:solidFill>
          <a:latin typeface="+mn-lt"/>
          <a:ea typeface="+mn-ea"/>
          <a:cs typeface="+mn-cs"/>
        </a:defRPr>
      </a:lvl1pPr>
      <a:lvl2pPr marL="685594" indent="-228531" algn="l" defTabSz="91412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142657" indent="-228531" algn="l" defTabSz="91412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3pPr>
      <a:lvl4pPr marL="1599720" indent="-228531" algn="l" defTabSz="91412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2056783" indent="-228531" algn="l" defTabSz="91412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513846" indent="-228531" algn="l" defTabSz="91412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970908" indent="-228531" algn="l" defTabSz="91412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427971" indent="-228531" algn="l" defTabSz="91412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885034" indent="-228531" algn="l" defTabSz="91412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26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9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1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7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45.png"/><Relationship Id="rId5" Type="http://schemas.openxmlformats.org/officeDocument/2006/relationships/image" Target="../media/image46.png"/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47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48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4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51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image" Target="../media/image5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tiff"/><Relationship Id="rId5" Type="http://schemas.openxmlformats.org/officeDocument/2006/relationships/image" Target="../media/image13.tiff"/><Relationship Id="rId6" Type="http://schemas.openxmlformats.org/officeDocument/2006/relationships/image" Target="../media/image14.tiff"/><Relationship Id="rId7" Type="http://schemas.openxmlformats.org/officeDocument/2006/relationships/image" Target="../media/image15.jpg"/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4" Type="http://schemas.openxmlformats.org/officeDocument/2006/relationships/diagramLayout" Target="../diagrams/layout3.xml"/><Relationship Id="rId5" Type="http://schemas.openxmlformats.org/officeDocument/2006/relationships/diagramQuickStyle" Target="../diagrams/quickStyle3.xml"/><Relationship Id="rId6" Type="http://schemas.openxmlformats.org/officeDocument/2006/relationships/diagramColors" Target="../diagrams/colors3.xml"/><Relationship Id="rId7" Type="http://schemas.microsoft.com/office/2007/relationships/diagramDrawing" Target="../diagrams/drawing3.xml"/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26.png"/><Relationship Id="rId9" Type="http://schemas.openxmlformats.org/officeDocument/2006/relationships/image" Target="../media/image27.png"/><Relationship Id="rId10" Type="http://schemas.openxmlformats.org/officeDocument/2006/relationships/image" Target="../media/image28.png"/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20.jpg"/></Relationships>
</file>

<file path=ppt/slides/_rels/slide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8.jpg"/><Relationship Id="rId12" Type="http://schemas.openxmlformats.org/officeDocument/2006/relationships/image" Target="../media/image39.jpg"/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29.jpg"/><Relationship Id="rId3" Type="http://schemas.openxmlformats.org/officeDocument/2006/relationships/image" Target="../media/image30.jpg"/><Relationship Id="rId4" Type="http://schemas.openxmlformats.org/officeDocument/2006/relationships/image" Target="../media/image31.png"/><Relationship Id="rId5" Type="http://schemas.openxmlformats.org/officeDocument/2006/relationships/image" Target="../media/image32.jpg"/><Relationship Id="rId6" Type="http://schemas.openxmlformats.org/officeDocument/2006/relationships/image" Target="../media/image33.jpg"/><Relationship Id="rId7" Type="http://schemas.openxmlformats.org/officeDocument/2006/relationships/image" Target="../media/image34.jpg"/><Relationship Id="rId8" Type="http://schemas.openxmlformats.org/officeDocument/2006/relationships/image" Target="../media/image35.jpg"/><Relationship Id="rId9" Type="http://schemas.openxmlformats.org/officeDocument/2006/relationships/image" Target="../media/image36.jpg"/><Relationship Id="rId10" Type="http://schemas.openxmlformats.org/officeDocument/2006/relationships/image" Target="../media/image37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4" Type="http://schemas.openxmlformats.org/officeDocument/2006/relationships/image" Target="../media/image42.jpeg"/><Relationship Id="rId5" Type="http://schemas.openxmlformats.org/officeDocument/2006/relationships/image" Target="../media/image43.jpg"/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40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4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Building A Cognitive Assistant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2113" y="1496547"/>
            <a:ext cx="10512862" cy="565336"/>
          </a:xfrm>
        </p:spPr>
        <p:txBody>
          <a:bodyPr/>
          <a:lstStyle/>
          <a:p>
            <a:r>
              <a:rPr lang="en-US" dirty="0" smtClean="0"/>
              <a:t>With Watson Conversation and Node-RED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Chri</a:t>
            </a:r>
            <a:r>
              <a:rPr lang="en-US" dirty="0" smtClean="0"/>
              <a:t>s Harrold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Technical Evangelist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January </a:t>
            </a:r>
            <a:r>
              <a:rPr lang="en-US" dirty="0" smtClean="0"/>
              <a:t>24, </a:t>
            </a:r>
            <a:r>
              <a:rPr lang="en-US" dirty="0"/>
              <a:t>2018</a:t>
            </a:r>
          </a:p>
        </p:txBody>
      </p:sp>
      <p:sp>
        <p:nvSpPr>
          <p:cNvPr id="9" name="Footer Placeholder 3">
            <a:extLst>
              <a:ext uri="{FF2B5EF4-FFF2-40B4-BE49-F238E27FC236}">
                <a16:creationId xmlns="" xmlns:a16="http://schemas.microsoft.com/office/drawing/2014/main" id="{5869F8AF-130B-4948-BFAD-6A4FAE643DE6}"/>
              </a:ext>
            </a:extLst>
          </p:cNvPr>
          <p:cNvSpPr txBox="1">
            <a:spLocks/>
          </p:cNvSpPr>
          <p:nvPr/>
        </p:nvSpPr>
        <p:spPr>
          <a:xfrm>
            <a:off x="696686" y="6583173"/>
            <a:ext cx="2941811" cy="274827"/>
          </a:xfrm>
          <a:prstGeom prst="rect">
            <a:avLst/>
          </a:prstGeom>
        </p:spPr>
        <p:txBody>
          <a:bodyPr/>
          <a:lstStyle>
            <a:lvl1pPr marL="0" indent="0" algn="l" defTabSz="914126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399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063" indent="0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399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126" indent="0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399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189" indent="0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399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251" indent="0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399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3846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08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1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defRPr/>
            </a:pPr>
            <a:r>
              <a:rPr lang="en-US" sz="1400" dirty="0"/>
              <a:t>© Copyright IBM </a:t>
            </a:r>
            <a:r>
              <a:rPr lang="en-US" sz="1400"/>
              <a:t>Corporation </a:t>
            </a:r>
            <a:r>
              <a:rPr lang="en-US" sz="1400" smtClean="0"/>
              <a:t>2018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59680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>
          <a:xfrm>
            <a:off x="662610" y="1707007"/>
            <a:ext cx="4465982" cy="39342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pc="-97" dirty="0"/>
              <a:t>Key </a:t>
            </a:r>
            <a:r>
              <a:rPr lang="en-US" spc="52" dirty="0"/>
              <a:t>Use</a:t>
            </a:r>
            <a:r>
              <a:rPr lang="en-US" spc="-412" dirty="0"/>
              <a:t> </a:t>
            </a:r>
            <a:r>
              <a:rPr lang="en-US" spc="164" dirty="0"/>
              <a:t>Cases</a:t>
            </a:r>
            <a:endParaRPr lang="en-US" dirty="0"/>
          </a:p>
        </p:txBody>
      </p:sp>
      <p:sp>
        <p:nvSpPr>
          <p:cNvPr id="7" name="object 7"/>
          <p:cNvSpPr txBox="1"/>
          <p:nvPr/>
        </p:nvSpPr>
        <p:spPr>
          <a:xfrm>
            <a:off x="6167718" y="1707006"/>
            <a:ext cx="6021107" cy="3998388"/>
          </a:xfrm>
          <a:prstGeom prst="rect">
            <a:avLst/>
          </a:prstGeom>
        </p:spPr>
        <p:txBody>
          <a:bodyPr vert="horz" wrap="square" lIns="0" tIns="35419" rIns="0" bIns="0" rtlCol="0">
            <a:spAutoFit/>
          </a:bodyPr>
          <a:lstStyle/>
          <a:p>
            <a:pPr marL="464900" marR="3080" indent="-457200">
              <a:lnSpc>
                <a:spcPts val="3850"/>
              </a:lnSpc>
              <a:spcBef>
                <a:spcPts val="278"/>
              </a:spcBef>
              <a:buFont typeface="Arial" charset="0"/>
              <a:buChar char="•"/>
            </a:pPr>
            <a:r>
              <a:rPr sz="3304" b="1" spc="-67" dirty="0">
                <a:latin typeface="Trebuchet MS"/>
                <a:cs typeface="Trebuchet MS"/>
              </a:rPr>
              <a:t>Information </a:t>
            </a:r>
            <a:r>
              <a:rPr sz="3304" b="1" spc="-100" dirty="0">
                <a:latin typeface="Trebuchet MS"/>
                <a:cs typeface="Trebuchet MS"/>
              </a:rPr>
              <a:t>Retrieval</a:t>
            </a:r>
            <a:r>
              <a:rPr sz="3304" b="1" spc="-309" dirty="0">
                <a:latin typeface="Trebuchet MS"/>
                <a:cs typeface="Trebuchet MS"/>
              </a:rPr>
              <a:t> </a:t>
            </a:r>
            <a:r>
              <a:rPr sz="3304" b="1" spc="-170" dirty="0">
                <a:latin typeface="Trebuchet MS"/>
                <a:cs typeface="Trebuchet MS"/>
              </a:rPr>
              <a:t>&amp;  </a:t>
            </a:r>
            <a:r>
              <a:rPr sz="3304" b="1" spc="-33" dirty="0">
                <a:latin typeface="Trebuchet MS"/>
                <a:cs typeface="Trebuchet MS"/>
              </a:rPr>
              <a:t>Customer</a:t>
            </a:r>
            <a:r>
              <a:rPr sz="3304" b="1" spc="-182" dirty="0">
                <a:latin typeface="Trebuchet MS"/>
                <a:cs typeface="Trebuchet MS"/>
              </a:rPr>
              <a:t> </a:t>
            </a:r>
            <a:r>
              <a:rPr sz="3304" b="1" spc="-36" dirty="0">
                <a:latin typeface="Trebuchet MS"/>
                <a:cs typeface="Trebuchet MS"/>
              </a:rPr>
              <a:t>Service</a:t>
            </a:r>
            <a:endParaRPr sz="3304" dirty="0">
              <a:latin typeface="Trebuchet MS"/>
              <a:cs typeface="Trebuchet MS"/>
            </a:endParaRPr>
          </a:p>
          <a:p>
            <a:pPr marL="464900" marR="391161" indent="-457200">
              <a:lnSpc>
                <a:spcPts val="6196"/>
              </a:lnSpc>
              <a:spcBef>
                <a:spcPts val="470"/>
              </a:spcBef>
              <a:buFont typeface="Arial" charset="0"/>
              <a:buChar char="•"/>
            </a:pPr>
            <a:r>
              <a:rPr lang="en-US" sz="3304" b="1" spc="-18" dirty="0" smtClean="0">
                <a:latin typeface="Trebuchet MS"/>
                <a:cs typeface="Trebuchet MS"/>
              </a:rPr>
              <a:t>Transactional Processes</a:t>
            </a:r>
            <a:r>
              <a:rPr sz="3304" b="1" spc="-18" dirty="0" smtClean="0">
                <a:latin typeface="Trebuchet MS"/>
                <a:cs typeface="Trebuchet MS"/>
              </a:rPr>
              <a:t>  </a:t>
            </a:r>
            <a:endParaRPr lang="en-US" sz="3304" b="1" spc="-18" dirty="0" smtClean="0">
              <a:latin typeface="Trebuchet MS"/>
              <a:cs typeface="Trebuchet MS"/>
            </a:endParaRPr>
          </a:p>
          <a:p>
            <a:pPr marL="464900" marR="391161" indent="-457200">
              <a:lnSpc>
                <a:spcPts val="6196"/>
              </a:lnSpc>
              <a:spcBef>
                <a:spcPts val="470"/>
              </a:spcBef>
              <a:buFont typeface="Arial" charset="0"/>
              <a:buChar char="•"/>
            </a:pPr>
            <a:r>
              <a:rPr lang="en-US" sz="3304" b="1" spc="-24" dirty="0" smtClean="0">
                <a:latin typeface="Trebuchet MS"/>
                <a:cs typeface="Trebuchet MS"/>
              </a:rPr>
              <a:t>Sales and Marketing</a:t>
            </a:r>
            <a:endParaRPr sz="3304" dirty="0">
              <a:latin typeface="Trebuchet MS"/>
              <a:cs typeface="Trebuchet MS"/>
            </a:endParaRPr>
          </a:p>
          <a:p>
            <a:pPr marL="464900" marR="391161" indent="-457200">
              <a:lnSpc>
                <a:spcPts val="3850"/>
              </a:lnSpc>
              <a:spcBef>
                <a:spcPts val="1883"/>
              </a:spcBef>
              <a:buFont typeface="Arial" charset="0"/>
              <a:buChar char="•"/>
            </a:pPr>
            <a:r>
              <a:rPr sz="3304" b="1" spc="-85" dirty="0">
                <a:latin typeface="Trebuchet MS"/>
                <a:cs typeface="Trebuchet MS"/>
              </a:rPr>
              <a:t>Content </a:t>
            </a:r>
            <a:r>
              <a:rPr sz="3304" b="1" spc="-6" dirty="0">
                <a:latin typeface="Trebuchet MS"/>
                <a:cs typeface="Trebuchet MS"/>
              </a:rPr>
              <a:t>Publishing</a:t>
            </a:r>
            <a:r>
              <a:rPr sz="3304" b="1" spc="-291" dirty="0">
                <a:latin typeface="Trebuchet MS"/>
                <a:cs typeface="Trebuchet MS"/>
              </a:rPr>
              <a:t> </a:t>
            </a:r>
            <a:r>
              <a:rPr sz="3304" b="1" spc="-170" dirty="0">
                <a:latin typeface="Trebuchet MS"/>
                <a:cs typeface="Trebuchet MS"/>
              </a:rPr>
              <a:t>&amp;  </a:t>
            </a:r>
            <a:r>
              <a:rPr sz="3304" b="1" spc="-27" dirty="0">
                <a:latin typeface="Trebuchet MS"/>
                <a:cs typeface="Trebuchet MS"/>
              </a:rPr>
              <a:t>Advertising</a:t>
            </a:r>
            <a:endParaRPr sz="3304" dirty="0">
              <a:latin typeface="Trebuchet MS"/>
              <a:cs typeface="Trebuchet M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837981" y="1974988"/>
            <a:ext cx="1676252" cy="3396393"/>
          </a:xfrm>
          <a:custGeom>
            <a:avLst/>
            <a:gdLst/>
            <a:ahLst/>
            <a:cxnLst/>
            <a:rect l="l" t="t" r="r" b="b"/>
            <a:pathLst>
              <a:path w="2764790" h="5601970">
                <a:moveTo>
                  <a:pt x="2405256" y="0"/>
                </a:moveTo>
                <a:lnTo>
                  <a:pt x="359057" y="0"/>
                </a:lnTo>
                <a:lnTo>
                  <a:pt x="310507" y="3290"/>
                </a:lnTo>
                <a:lnTo>
                  <a:pt x="263890" y="12870"/>
                </a:lnTo>
                <a:lnTo>
                  <a:pt x="219642" y="28304"/>
                </a:lnTo>
                <a:lnTo>
                  <a:pt x="178198" y="49155"/>
                </a:lnTo>
                <a:lnTo>
                  <a:pt x="139997" y="74989"/>
                </a:lnTo>
                <a:lnTo>
                  <a:pt x="105473" y="105368"/>
                </a:lnTo>
                <a:lnTo>
                  <a:pt x="75063" y="139857"/>
                </a:lnTo>
                <a:lnTo>
                  <a:pt x="49204" y="178020"/>
                </a:lnTo>
                <a:lnTo>
                  <a:pt x="28331" y="219421"/>
                </a:lnTo>
                <a:lnTo>
                  <a:pt x="12882" y="263623"/>
                </a:lnTo>
                <a:lnTo>
                  <a:pt x="3293" y="310192"/>
                </a:lnTo>
                <a:lnTo>
                  <a:pt x="0" y="358690"/>
                </a:lnTo>
                <a:lnTo>
                  <a:pt x="0" y="5243233"/>
                </a:lnTo>
                <a:lnTo>
                  <a:pt x="3293" y="5291731"/>
                </a:lnTo>
                <a:lnTo>
                  <a:pt x="12882" y="5338299"/>
                </a:lnTo>
                <a:lnTo>
                  <a:pt x="28331" y="5382502"/>
                </a:lnTo>
                <a:lnTo>
                  <a:pt x="49204" y="5423903"/>
                </a:lnTo>
                <a:lnTo>
                  <a:pt x="75063" y="5462066"/>
                </a:lnTo>
                <a:lnTo>
                  <a:pt x="105473" y="5496555"/>
                </a:lnTo>
                <a:lnTo>
                  <a:pt x="139997" y="5526934"/>
                </a:lnTo>
                <a:lnTo>
                  <a:pt x="178198" y="5552767"/>
                </a:lnTo>
                <a:lnTo>
                  <a:pt x="219642" y="5573619"/>
                </a:lnTo>
                <a:lnTo>
                  <a:pt x="263890" y="5589053"/>
                </a:lnTo>
                <a:lnTo>
                  <a:pt x="310507" y="5598633"/>
                </a:lnTo>
                <a:lnTo>
                  <a:pt x="359057" y="5601923"/>
                </a:lnTo>
                <a:lnTo>
                  <a:pt x="2405256" y="5601923"/>
                </a:lnTo>
                <a:lnTo>
                  <a:pt x="2453808" y="5598633"/>
                </a:lnTo>
                <a:lnTo>
                  <a:pt x="2500426" y="5589053"/>
                </a:lnTo>
                <a:lnTo>
                  <a:pt x="2544675" y="5573619"/>
                </a:lnTo>
                <a:lnTo>
                  <a:pt x="2586119" y="5552767"/>
                </a:lnTo>
                <a:lnTo>
                  <a:pt x="2624321" y="5526934"/>
                </a:lnTo>
                <a:lnTo>
                  <a:pt x="2658844" y="5496555"/>
                </a:lnTo>
                <a:lnTo>
                  <a:pt x="2689253" y="5462066"/>
                </a:lnTo>
                <a:lnTo>
                  <a:pt x="2715111" y="5423903"/>
                </a:lnTo>
                <a:lnTo>
                  <a:pt x="2735983" y="5382502"/>
                </a:lnTo>
                <a:lnTo>
                  <a:pt x="2751431" y="5338299"/>
                </a:lnTo>
                <a:lnTo>
                  <a:pt x="2761020" y="5291731"/>
                </a:lnTo>
                <a:lnTo>
                  <a:pt x="2764313" y="5243233"/>
                </a:lnTo>
                <a:lnTo>
                  <a:pt x="2764313" y="358690"/>
                </a:lnTo>
                <a:lnTo>
                  <a:pt x="2761020" y="310192"/>
                </a:lnTo>
                <a:lnTo>
                  <a:pt x="2751431" y="263623"/>
                </a:lnTo>
                <a:lnTo>
                  <a:pt x="2735983" y="219421"/>
                </a:lnTo>
                <a:lnTo>
                  <a:pt x="2715111" y="178020"/>
                </a:lnTo>
                <a:lnTo>
                  <a:pt x="2689253" y="139857"/>
                </a:lnTo>
                <a:lnTo>
                  <a:pt x="2658844" y="105368"/>
                </a:lnTo>
                <a:lnTo>
                  <a:pt x="2624321" y="74989"/>
                </a:lnTo>
                <a:lnTo>
                  <a:pt x="2586119" y="49155"/>
                </a:lnTo>
                <a:lnTo>
                  <a:pt x="2544675" y="28304"/>
                </a:lnTo>
                <a:lnTo>
                  <a:pt x="2500426" y="12870"/>
                </a:lnTo>
                <a:lnTo>
                  <a:pt x="2453808" y="3290"/>
                </a:lnTo>
                <a:lnTo>
                  <a:pt x="2405256" y="0"/>
                </a:lnTo>
                <a:close/>
              </a:path>
            </a:pathLst>
          </a:custGeom>
          <a:solidFill>
            <a:srgbClr val="F1F5F6"/>
          </a:solidFill>
        </p:spPr>
        <p:txBody>
          <a:bodyPr wrap="square" lIns="0" tIns="0" rIns="0" bIns="0" rtlCol="0"/>
          <a:lstStyle/>
          <a:p>
            <a:endParaRPr sz="1031"/>
          </a:p>
        </p:txBody>
      </p:sp>
      <p:sp>
        <p:nvSpPr>
          <p:cNvPr id="9" name="object 9"/>
          <p:cNvSpPr/>
          <p:nvPr/>
        </p:nvSpPr>
        <p:spPr>
          <a:xfrm>
            <a:off x="1424454" y="2157839"/>
            <a:ext cx="45714" cy="456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31"/>
          </a:p>
        </p:txBody>
      </p:sp>
      <p:sp>
        <p:nvSpPr>
          <p:cNvPr id="10" name="object 10"/>
          <p:cNvSpPr/>
          <p:nvPr/>
        </p:nvSpPr>
        <p:spPr>
          <a:xfrm>
            <a:off x="1562334" y="2181766"/>
            <a:ext cx="225220" cy="0"/>
          </a:xfrm>
          <a:custGeom>
            <a:avLst/>
            <a:gdLst/>
            <a:ahLst/>
            <a:cxnLst/>
            <a:rect l="l" t="t" r="r" b="b"/>
            <a:pathLst>
              <a:path w="371475">
                <a:moveTo>
                  <a:pt x="0" y="0"/>
                </a:moveTo>
                <a:lnTo>
                  <a:pt x="371025" y="0"/>
                </a:lnTo>
              </a:path>
            </a:pathLst>
          </a:custGeom>
          <a:ln w="31077">
            <a:solidFill>
              <a:srgbClr val="141A1D"/>
            </a:solidFill>
          </a:ln>
        </p:spPr>
        <p:txBody>
          <a:bodyPr wrap="square" lIns="0" tIns="0" rIns="0" bIns="0" rtlCol="0"/>
          <a:lstStyle/>
          <a:p>
            <a:endParaRPr sz="1031"/>
          </a:p>
        </p:txBody>
      </p:sp>
      <p:sp>
        <p:nvSpPr>
          <p:cNvPr id="11" name="object 11"/>
          <p:cNvSpPr/>
          <p:nvPr/>
        </p:nvSpPr>
        <p:spPr>
          <a:xfrm>
            <a:off x="1562549" y="5042052"/>
            <a:ext cx="227145" cy="226760"/>
          </a:xfrm>
          <a:custGeom>
            <a:avLst/>
            <a:gdLst/>
            <a:ahLst/>
            <a:cxnLst/>
            <a:rect l="l" t="t" r="r" b="b"/>
            <a:pathLst>
              <a:path w="374650" h="374015">
                <a:moveTo>
                  <a:pt x="187104" y="0"/>
                </a:moveTo>
                <a:lnTo>
                  <a:pt x="137363" y="6677"/>
                </a:lnTo>
                <a:lnTo>
                  <a:pt x="92668" y="25521"/>
                </a:lnTo>
                <a:lnTo>
                  <a:pt x="54800" y="54750"/>
                </a:lnTo>
                <a:lnTo>
                  <a:pt x="25544" y="92582"/>
                </a:lnTo>
                <a:lnTo>
                  <a:pt x="6683" y="137235"/>
                </a:lnTo>
                <a:lnTo>
                  <a:pt x="0" y="186926"/>
                </a:lnTo>
                <a:lnTo>
                  <a:pt x="6683" y="236617"/>
                </a:lnTo>
                <a:lnTo>
                  <a:pt x="25544" y="281269"/>
                </a:lnTo>
                <a:lnTo>
                  <a:pt x="54800" y="319101"/>
                </a:lnTo>
                <a:lnTo>
                  <a:pt x="92668" y="348330"/>
                </a:lnTo>
                <a:lnTo>
                  <a:pt x="137363" y="367175"/>
                </a:lnTo>
                <a:lnTo>
                  <a:pt x="187104" y="373852"/>
                </a:lnTo>
                <a:lnTo>
                  <a:pt x="236845" y="367175"/>
                </a:lnTo>
                <a:lnTo>
                  <a:pt x="281543" y="348330"/>
                </a:lnTo>
                <a:lnTo>
                  <a:pt x="319413" y="319101"/>
                </a:lnTo>
                <a:lnTo>
                  <a:pt x="348671" y="281269"/>
                </a:lnTo>
                <a:lnTo>
                  <a:pt x="367534" y="236617"/>
                </a:lnTo>
                <a:lnTo>
                  <a:pt x="374218" y="186926"/>
                </a:lnTo>
                <a:lnTo>
                  <a:pt x="367534" y="137235"/>
                </a:lnTo>
                <a:lnTo>
                  <a:pt x="348671" y="92582"/>
                </a:lnTo>
                <a:lnTo>
                  <a:pt x="319413" y="54750"/>
                </a:lnTo>
                <a:lnTo>
                  <a:pt x="281543" y="25521"/>
                </a:lnTo>
                <a:lnTo>
                  <a:pt x="236845" y="6677"/>
                </a:lnTo>
                <a:lnTo>
                  <a:pt x="187104" y="0"/>
                </a:lnTo>
                <a:close/>
              </a:path>
            </a:pathLst>
          </a:custGeom>
          <a:solidFill>
            <a:srgbClr val="DFE7EA"/>
          </a:solidFill>
        </p:spPr>
        <p:txBody>
          <a:bodyPr wrap="square" lIns="0" tIns="0" rIns="0" bIns="0" rtlCol="0"/>
          <a:lstStyle/>
          <a:p>
            <a:endParaRPr sz="1031"/>
          </a:p>
        </p:txBody>
      </p:sp>
      <p:sp>
        <p:nvSpPr>
          <p:cNvPr id="12" name="object 12"/>
          <p:cNvSpPr/>
          <p:nvPr/>
        </p:nvSpPr>
        <p:spPr>
          <a:xfrm>
            <a:off x="3307488" y="1974988"/>
            <a:ext cx="1676252" cy="3396393"/>
          </a:xfrm>
          <a:custGeom>
            <a:avLst/>
            <a:gdLst/>
            <a:ahLst/>
            <a:cxnLst/>
            <a:rect l="l" t="t" r="r" b="b"/>
            <a:pathLst>
              <a:path w="2764790" h="5601970">
                <a:moveTo>
                  <a:pt x="2405256" y="0"/>
                </a:moveTo>
                <a:lnTo>
                  <a:pt x="359057" y="0"/>
                </a:lnTo>
                <a:lnTo>
                  <a:pt x="310507" y="3290"/>
                </a:lnTo>
                <a:lnTo>
                  <a:pt x="263890" y="12870"/>
                </a:lnTo>
                <a:lnTo>
                  <a:pt x="219642" y="28304"/>
                </a:lnTo>
                <a:lnTo>
                  <a:pt x="178198" y="49155"/>
                </a:lnTo>
                <a:lnTo>
                  <a:pt x="139997" y="74989"/>
                </a:lnTo>
                <a:lnTo>
                  <a:pt x="105473" y="105368"/>
                </a:lnTo>
                <a:lnTo>
                  <a:pt x="75063" y="139857"/>
                </a:lnTo>
                <a:lnTo>
                  <a:pt x="49204" y="178020"/>
                </a:lnTo>
                <a:lnTo>
                  <a:pt x="28331" y="219421"/>
                </a:lnTo>
                <a:lnTo>
                  <a:pt x="12882" y="263623"/>
                </a:lnTo>
                <a:lnTo>
                  <a:pt x="3293" y="310192"/>
                </a:lnTo>
                <a:lnTo>
                  <a:pt x="0" y="358690"/>
                </a:lnTo>
                <a:lnTo>
                  <a:pt x="0" y="5243233"/>
                </a:lnTo>
                <a:lnTo>
                  <a:pt x="3293" y="5291731"/>
                </a:lnTo>
                <a:lnTo>
                  <a:pt x="12882" y="5338299"/>
                </a:lnTo>
                <a:lnTo>
                  <a:pt x="28331" y="5382502"/>
                </a:lnTo>
                <a:lnTo>
                  <a:pt x="49204" y="5423903"/>
                </a:lnTo>
                <a:lnTo>
                  <a:pt x="75063" y="5462066"/>
                </a:lnTo>
                <a:lnTo>
                  <a:pt x="105473" y="5496555"/>
                </a:lnTo>
                <a:lnTo>
                  <a:pt x="139997" y="5526934"/>
                </a:lnTo>
                <a:lnTo>
                  <a:pt x="178198" y="5552767"/>
                </a:lnTo>
                <a:lnTo>
                  <a:pt x="219642" y="5573619"/>
                </a:lnTo>
                <a:lnTo>
                  <a:pt x="263890" y="5589053"/>
                </a:lnTo>
                <a:lnTo>
                  <a:pt x="310507" y="5598633"/>
                </a:lnTo>
                <a:lnTo>
                  <a:pt x="359057" y="5601923"/>
                </a:lnTo>
                <a:lnTo>
                  <a:pt x="2405256" y="5601923"/>
                </a:lnTo>
                <a:lnTo>
                  <a:pt x="2453808" y="5598633"/>
                </a:lnTo>
                <a:lnTo>
                  <a:pt x="2500426" y="5589053"/>
                </a:lnTo>
                <a:lnTo>
                  <a:pt x="2544675" y="5573619"/>
                </a:lnTo>
                <a:lnTo>
                  <a:pt x="2586119" y="5552767"/>
                </a:lnTo>
                <a:lnTo>
                  <a:pt x="2624321" y="5526934"/>
                </a:lnTo>
                <a:lnTo>
                  <a:pt x="2658844" y="5496555"/>
                </a:lnTo>
                <a:lnTo>
                  <a:pt x="2689253" y="5462066"/>
                </a:lnTo>
                <a:lnTo>
                  <a:pt x="2715111" y="5423903"/>
                </a:lnTo>
                <a:lnTo>
                  <a:pt x="2735983" y="5382502"/>
                </a:lnTo>
                <a:lnTo>
                  <a:pt x="2751431" y="5338299"/>
                </a:lnTo>
                <a:lnTo>
                  <a:pt x="2761020" y="5291731"/>
                </a:lnTo>
                <a:lnTo>
                  <a:pt x="2764313" y="5243233"/>
                </a:lnTo>
                <a:lnTo>
                  <a:pt x="2764313" y="358690"/>
                </a:lnTo>
                <a:lnTo>
                  <a:pt x="2761020" y="310192"/>
                </a:lnTo>
                <a:lnTo>
                  <a:pt x="2751431" y="263623"/>
                </a:lnTo>
                <a:lnTo>
                  <a:pt x="2735983" y="219421"/>
                </a:lnTo>
                <a:lnTo>
                  <a:pt x="2715111" y="178020"/>
                </a:lnTo>
                <a:lnTo>
                  <a:pt x="2689253" y="139857"/>
                </a:lnTo>
                <a:lnTo>
                  <a:pt x="2658844" y="105368"/>
                </a:lnTo>
                <a:lnTo>
                  <a:pt x="2624321" y="74989"/>
                </a:lnTo>
                <a:lnTo>
                  <a:pt x="2586119" y="49155"/>
                </a:lnTo>
                <a:lnTo>
                  <a:pt x="2544675" y="28304"/>
                </a:lnTo>
                <a:lnTo>
                  <a:pt x="2500426" y="12870"/>
                </a:lnTo>
                <a:lnTo>
                  <a:pt x="2453808" y="3290"/>
                </a:lnTo>
                <a:lnTo>
                  <a:pt x="2405256" y="0"/>
                </a:lnTo>
                <a:close/>
              </a:path>
            </a:pathLst>
          </a:custGeom>
          <a:solidFill>
            <a:srgbClr val="F1F5F6"/>
          </a:solidFill>
        </p:spPr>
        <p:txBody>
          <a:bodyPr wrap="square" lIns="0" tIns="0" rIns="0" bIns="0" rtlCol="0"/>
          <a:lstStyle/>
          <a:p>
            <a:endParaRPr sz="1031"/>
          </a:p>
        </p:txBody>
      </p:sp>
      <p:sp>
        <p:nvSpPr>
          <p:cNvPr id="13" name="object 13"/>
          <p:cNvSpPr/>
          <p:nvPr/>
        </p:nvSpPr>
        <p:spPr>
          <a:xfrm>
            <a:off x="3893960" y="2157839"/>
            <a:ext cx="45714" cy="456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31"/>
          </a:p>
        </p:txBody>
      </p:sp>
      <p:sp>
        <p:nvSpPr>
          <p:cNvPr id="14" name="object 14"/>
          <p:cNvSpPr/>
          <p:nvPr/>
        </p:nvSpPr>
        <p:spPr>
          <a:xfrm>
            <a:off x="4031841" y="2181766"/>
            <a:ext cx="225220" cy="0"/>
          </a:xfrm>
          <a:custGeom>
            <a:avLst/>
            <a:gdLst/>
            <a:ahLst/>
            <a:cxnLst/>
            <a:rect l="l" t="t" r="r" b="b"/>
            <a:pathLst>
              <a:path w="371475">
                <a:moveTo>
                  <a:pt x="0" y="0"/>
                </a:moveTo>
                <a:lnTo>
                  <a:pt x="371025" y="0"/>
                </a:lnTo>
              </a:path>
            </a:pathLst>
          </a:custGeom>
          <a:ln w="31077">
            <a:solidFill>
              <a:srgbClr val="141A1D"/>
            </a:solidFill>
          </a:ln>
        </p:spPr>
        <p:txBody>
          <a:bodyPr wrap="square" lIns="0" tIns="0" rIns="0" bIns="0" rtlCol="0"/>
          <a:lstStyle/>
          <a:p>
            <a:endParaRPr sz="1031"/>
          </a:p>
        </p:txBody>
      </p:sp>
      <p:sp>
        <p:nvSpPr>
          <p:cNvPr id="15" name="object 15"/>
          <p:cNvSpPr/>
          <p:nvPr/>
        </p:nvSpPr>
        <p:spPr>
          <a:xfrm>
            <a:off x="4032056" y="5042052"/>
            <a:ext cx="227145" cy="226760"/>
          </a:xfrm>
          <a:custGeom>
            <a:avLst/>
            <a:gdLst/>
            <a:ahLst/>
            <a:cxnLst/>
            <a:rect l="l" t="t" r="r" b="b"/>
            <a:pathLst>
              <a:path w="374650" h="374015">
                <a:moveTo>
                  <a:pt x="187104" y="0"/>
                </a:moveTo>
                <a:lnTo>
                  <a:pt x="137363" y="6677"/>
                </a:lnTo>
                <a:lnTo>
                  <a:pt x="92668" y="25521"/>
                </a:lnTo>
                <a:lnTo>
                  <a:pt x="54800" y="54750"/>
                </a:lnTo>
                <a:lnTo>
                  <a:pt x="25544" y="92582"/>
                </a:lnTo>
                <a:lnTo>
                  <a:pt x="6683" y="137235"/>
                </a:lnTo>
                <a:lnTo>
                  <a:pt x="0" y="186926"/>
                </a:lnTo>
                <a:lnTo>
                  <a:pt x="6683" y="236617"/>
                </a:lnTo>
                <a:lnTo>
                  <a:pt x="25544" y="281269"/>
                </a:lnTo>
                <a:lnTo>
                  <a:pt x="54800" y="319101"/>
                </a:lnTo>
                <a:lnTo>
                  <a:pt x="92668" y="348330"/>
                </a:lnTo>
                <a:lnTo>
                  <a:pt x="137363" y="367175"/>
                </a:lnTo>
                <a:lnTo>
                  <a:pt x="187104" y="373852"/>
                </a:lnTo>
                <a:lnTo>
                  <a:pt x="236849" y="367175"/>
                </a:lnTo>
                <a:lnTo>
                  <a:pt x="281547" y="348330"/>
                </a:lnTo>
                <a:lnTo>
                  <a:pt x="319416" y="319101"/>
                </a:lnTo>
                <a:lnTo>
                  <a:pt x="348673" y="281269"/>
                </a:lnTo>
                <a:lnTo>
                  <a:pt x="367535" y="236617"/>
                </a:lnTo>
                <a:lnTo>
                  <a:pt x="374218" y="186926"/>
                </a:lnTo>
                <a:lnTo>
                  <a:pt x="367535" y="137235"/>
                </a:lnTo>
                <a:lnTo>
                  <a:pt x="348673" y="92582"/>
                </a:lnTo>
                <a:lnTo>
                  <a:pt x="319416" y="54750"/>
                </a:lnTo>
                <a:lnTo>
                  <a:pt x="281547" y="25521"/>
                </a:lnTo>
                <a:lnTo>
                  <a:pt x="236849" y="6677"/>
                </a:lnTo>
                <a:lnTo>
                  <a:pt x="187104" y="0"/>
                </a:lnTo>
                <a:close/>
              </a:path>
            </a:pathLst>
          </a:custGeom>
          <a:solidFill>
            <a:srgbClr val="DFE7EA"/>
          </a:solidFill>
        </p:spPr>
        <p:txBody>
          <a:bodyPr wrap="square" lIns="0" tIns="0" rIns="0" bIns="0" rtlCol="0"/>
          <a:lstStyle/>
          <a:p>
            <a:endParaRPr sz="1031"/>
          </a:p>
        </p:txBody>
      </p:sp>
      <p:sp>
        <p:nvSpPr>
          <p:cNvPr id="16" name="object 16"/>
          <p:cNvSpPr/>
          <p:nvPr/>
        </p:nvSpPr>
        <p:spPr>
          <a:xfrm>
            <a:off x="939555" y="2362237"/>
            <a:ext cx="1472816" cy="262186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31"/>
          </a:p>
        </p:txBody>
      </p:sp>
      <p:sp>
        <p:nvSpPr>
          <p:cNvPr id="17" name="object 17"/>
          <p:cNvSpPr/>
          <p:nvPr/>
        </p:nvSpPr>
        <p:spPr>
          <a:xfrm>
            <a:off x="3409062" y="2362237"/>
            <a:ext cx="1472816" cy="262186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31"/>
          </a:p>
        </p:txBody>
      </p:sp>
    </p:spTree>
    <p:extLst>
      <p:ext uri="{BB962C8B-B14F-4D97-AF65-F5344CB8AC3E}">
        <p14:creationId xmlns:p14="http://schemas.microsoft.com/office/powerpoint/2010/main" val="1477965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pc="-67" dirty="0"/>
              <a:t>But </a:t>
            </a:r>
            <a:r>
              <a:rPr lang="en-US" spc="-173" dirty="0"/>
              <a:t>then </a:t>
            </a:r>
            <a:r>
              <a:rPr lang="en-US" spc="-230" dirty="0"/>
              <a:t>there’s</a:t>
            </a:r>
            <a:r>
              <a:rPr lang="en-US" spc="-470" dirty="0"/>
              <a:t> </a:t>
            </a:r>
            <a:r>
              <a:rPr lang="en-US" spc="-112" dirty="0"/>
              <a:t>this:</a:t>
            </a:r>
            <a:endParaRPr lang="en-US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object 12"/>
          <p:cNvSpPr>
            <a:spLocks noGrp="1"/>
          </p:cNvSpPr>
          <p:nvPr>
            <p:ph idx="1"/>
          </p:nvPr>
        </p:nvSpPr>
        <p:spPr>
          <a:xfrm>
            <a:off x="2904565" y="1588563"/>
            <a:ext cx="5827059" cy="48480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1611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 NLP / AI continues to </a:t>
            </a:r>
            <a:r>
              <a:rPr lang="en-US" dirty="0" smtClean="0"/>
              <a:t>improve, </a:t>
            </a:r>
            <a:r>
              <a:rPr lang="en-US" dirty="0"/>
              <a:t>the bot  ecosystem will continue to  </a:t>
            </a:r>
            <a:r>
              <a:rPr lang="en-US" dirty="0" smtClean="0"/>
              <a:t>expand</a:t>
            </a:r>
          </a:p>
          <a:p>
            <a:endParaRPr lang="en-US" dirty="0"/>
          </a:p>
          <a:p>
            <a:r>
              <a:rPr lang="en-US" dirty="0"/>
              <a:t>They’re </a:t>
            </a:r>
            <a:r>
              <a:rPr lang="en-US" dirty="0" smtClean="0"/>
              <a:t>good </a:t>
            </a:r>
            <a:r>
              <a:rPr lang="en-US" dirty="0"/>
              <a:t>for SOME problems, but </a:t>
            </a:r>
            <a:r>
              <a:rPr lang="en-US" dirty="0" smtClean="0"/>
              <a:t>for </a:t>
            </a:r>
            <a:r>
              <a:rPr lang="en-US" dirty="0"/>
              <a:t>those problems they’re REALLY </a:t>
            </a:r>
            <a:r>
              <a:rPr lang="en-US" dirty="0" smtClean="0"/>
              <a:t>good</a:t>
            </a:r>
          </a:p>
          <a:p>
            <a:endParaRPr lang="en-US" dirty="0"/>
          </a:p>
          <a:p>
            <a:r>
              <a:rPr lang="en-US" dirty="0"/>
              <a:t>Writers have a shiny new </a:t>
            </a:r>
            <a:r>
              <a:rPr lang="en-US" dirty="0" smtClean="0"/>
              <a:t>role</a:t>
            </a:r>
          </a:p>
          <a:p>
            <a:endParaRPr lang="en-US" dirty="0" smtClean="0"/>
          </a:p>
          <a:p>
            <a:r>
              <a:rPr lang="en-US" dirty="0" smtClean="0"/>
              <a:t>Can integrate into things users already use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pc="-97" dirty="0"/>
              <a:t>Key</a:t>
            </a:r>
            <a:r>
              <a:rPr lang="en-US" spc="-391" dirty="0"/>
              <a:t> </a:t>
            </a:r>
            <a:r>
              <a:rPr lang="en-US" spc="-61" dirty="0"/>
              <a:t>Takeaways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412" y="4809591"/>
            <a:ext cx="9144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240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Node-RED Intro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9909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b="1" spc="-4" dirty="0" smtClean="0">
                <a:solidFill>
                  <a:srgbClr val="0433FF"/>
                </a:solidFill>
                <a:latin typeface="Arial"/>
                <a:cs typeface="Arial"/>
              </a:rPr>
              <a:t>Node-RED </a:t>
            </a:r>
            <a:r>
              <a:rPr lang="en-US" sz="2000" spc="-4" dirty="0" smtClean="0">
                <a:latin typeface="Arial"/>
                <a:cs typeface="Arial"/>
              </a:rPr>
              <a:t>is a visual tool originally designed </a:t>
            </a:r>
            <a:r>
              <a:rPr lang="en-US" sz="2000" dirty="0" smtClean="0">
                <a:latin typeface="Arial"/>
                <a:cs typeface="Arial"/>
              </a:rPr>
              <a:t>for </a:t>
            </a:r>
            <a:r>
              <a:rPr lang="en-US" sz="2000" spc="21" dirty="0" smtClean="0">
                <a:latin typeface="Arial"/>
                <a:cs typeface="Arial"/>
              </a:rPr>
              <a:t>wiring </a:t>
            </a:r>
            <a:r>
              <a:rPr lang="en-US" sz="2000" dirty="0" smtClean="0">
                <a:latin typeface="Arial"/>
                <a:cs typeface="Arial"/>
              </a:rPr>
              <a:t>the </a:t>
            </a:r>
            <a:r>
              <a:rPr lang="en-US" sz="2000" spc="4" dirty="0" smtClean="0">
                <a:latin typeface="Arial"/>
                <a:cs typeface="Arial"/>
              </a:rPr>
              <a:t>Internet </a:t>
            </a:r>
            <a:r>
              <a:rPr lang="en-US" sz="2000" dirty="0" smtClean="0">
                <a:latin typeface="Arial"/>
                <a:cs typeface="Arial"/>
              </a:rPr>
              <a:t>of </a:t>
            </a:r>
            <a:r>
              <a:rPr lang="en-US" sz="2000" spc="-4" dirty="0" smtClean="0">
                <a:latin typeface="Arial"/>
                <a:cs typeface="Arial"/>
              </a:rPr>
              <a:t>Things </a:t>
            </a:r>
            <a:r>
              <a:rPr lang="en-US" sz="2000" spc="-25" dirty="0" smtClean="0">
                <a:latin typeface="Arial"/>
                <a:cs typeface="Arial"/>
              </a:rPr>
              <a:t>(</a:t>
            </a:r>
            <a:r>
              <a:rPr lang="en-US" sz="2000" spc="-25" dirty="0" err="1" smtClean="0">
                <a:latin typeface="Arial"/>
                <a:cs typeface="Arial"/>
              </a:rPr>
              <a:t>IoT</a:t>
            </a:r>
            <a:r>
              <a:rPr lang="en-US" sz="2000" spc="-25" dirty="0" smtClean="0">
                <a:latin typeface="Arial"/>
                <a:cs typeface="Arial"/>
              </a:rPr>
              <a:t>), but that can be used to create almost any type of programmatic workflow</a:t>
            </a:r>
            <a:endParaRPr lang="en-US" sz="2000" dirty="0" smtClean="0">
              <a:latin typeface="Arial"/>
              <a:cs typeface="Arial"/>
            </a:endParaRPr>
          </a:p>
          <a:p>
            <a:pPr marL="8929" marR="3572">
              <a:lnSpc>
                <a:spcPts val="3023"/>
              </a:lnSpc>
              <a:spcBef>
                <a:spcPts val="183"/>
              </a:spcBef>
            </a:pPr>
            <a:endParaRPr lang="en-US" sz="2000" spc="-25" dirty="0" smtClean="0">
              <a:latin typeface="Arial"/>
              <a:cs typeface="Arial"/>
            </a:endParaRPr>
          </a:p>
          <a:p>
            <a:pPr marL="8929" marR="3572">
              <a:lnSpc>
                <a:spcPts val="3023"/>
              </a:lnSpc>
              <a:spcBef>
                <a:spcPts val="183"/>
              </a:spcBef>
            </a:pPr>
            <a:r>
              <a:rPr lang="en-US" sz="2000" spc="-25" dirty="0" smtClean="0">
                <a:latin typeface="Arial"/>
                <a:cs typeface="Arial"/>
              </a:rPr>
              <a:t>Traditional </a:t>
            </a:r>
            <a:r>
              <a:rPr lang="en-US" sz="2000" spc="25" dirty="0" smtClean="0">
                <a:latin typeface="Arial"/>
                <a:cs typeface="Arial"/>
              </a:rPr>
              <a:t>development </a:t>
            </a:r>
            <a:r>
              <a:rPr lang="en-US" sz="2000" spc="46" dirty="0" smtClean="0">
                <a:latin typeface="Arial"/>
                <a:cs typeface="Arial"/>
              </a:rPr>
              <a:t>can </a:t>
            </a:r>
            <a:r>
              <a:rPr lang="en-US" sz="2000" spc="67" dirty="0" smtClean="0">
                <a:latin typeface="Arial"/>
                <a:cs typeface="Arial"/>
              </a:rPr>
              <a:t>be </a:t>
            </a:r>
            <a:r>
              <a:rPr lang="en-US" sz="2000" spc="7" dirty="0" smtClean="0">
                <a:latin typeface="Arial"/>
                <a:cs typeface="Arial"/>
              </a:rPr>
              <a:t>very</a:t>
            </a:r>
            <a:r>
              <a:rPr lang="en-US" sz="2000" spc="-67" dirty="0" smtClean="0">
                <a:latin typeface="Arial"/>
                <a:cs typeface="Arial"/>
              </a:rPr>
              <a:t> </a:t>
            </a:r>
            <a:r>
              <a:rPr lang="en-US" sz="2000" spc="28" dirty="0" smtClean="0">
                <a:latin typeface="Arial"/>
                <a:cs typeface="Arial"/>
              </a:rPr>
              <a:t>technical, </a:t>
            </a:r>
            <a:r>
              <a:rPr lang="en-US" sz="2000" spc="46" dirty="0" smtClean="0">
                <a:latin typeface="Arial"/>
                <a:cs typeface="Arial"/>
              </a:rPr>
              <a:t>but </a:t>
            </a:r>
            <a:r>
              <a:rPr lang="en-US" sz="2000" spc="-21" dirty="0" smtClean="0">
                <a:latin typeface="Arial"/>
                <a:cs typeface="Arial"/>
              </a:rPr>
              <a:t>Node-RED </a:t>
            </a:r>
            <a:r>
              <a:rPr lang="en-US" sz="2000" dirty="0" smtClean="0">
                <a:latin typeface="Arial"/>
                <a:cs typeface="Arial"/>
              </a:rPr>
              <a:t>takes </a:t>
            </a:r>
            <a:r>
              <a:rPr lang="en-US" sz="2000" spc="21" dirty="0" smtClean="0">
                <a:latin typeface="Arial"/>
                <a:cs typeface="Arial"/>
              </a:rPr>
              <a:t>care </a:t>
            </a:r>
            <a:r>
              <a:rPr lang="en-US" sz="2000" dirty="0" smtClean="0">
                <a:latin typeface="Arial"/>
                <a:cs typeface="Arial"/>
              </a:rPr>
              <a:t>of the </a:t>
            </a:r>
            <a:r>
              <a:rPr lang="en-US" sz="2000" spc="18" dirty="0" smtClean="0">
                <a:latin typeface="Arial"/>
                <a:cs typeface="Arial"/>
              </a:rPr>
              <a:t>technicalities </a:t>
            </a:r>
            <a:r>
              <a:rPr lang="en-US" sz="2000" spc="46" dirty="0" smtClean="0">
                <a:latin typeface="Arial"/>
                <a:cs typeface="Arial"/>
              </a:rPr>
              <a:t>and  </a:t>
            </a:r>
            <a:r>
              <a:rPr lang="en-US" sz="2000" spc="-4" dirty="0" smtClean="0">
                <a:latin typeface="Arial"/>
                <a:cs typeface="Arial"/>
              </a:rPr>
              <a:t>lets you </a:t>
            </a:r>
            <a:r>
              <a:rPr lang="en-US" sz="2000" spc="25" dirty="0" smtClean="0">
                <a:latin typeface="Arial"/>
                <a:cs typeface="Arial"/>
              </a:rPr>
              <a:t>concentrate </a:t>
            </a:r>
            <a:r>
              <a:rPr lang="en-US" sz="2000" spc="-4" dirty="0" smtClean="0">
                <a:latin typeface="Arial"/>
                <a:cs typeface="Arial"/>
              </a:rPr>
              <a:t>on </a:t>
            </a:r>
            <a:r>
              <a:rPr lang="en-US" sz="2000" dirty="0" smtClean="0">
                <a:latin typeface="Arial"/>
                <a:cs typeface="Arial"/>
              </a:rPr>
              <a:t>the </a:t>
            </a:r>
            <a:r>
              <a:rPr lang="en-US" sz="2000" b="1" spc="53" dirty="0" smtClean="0">
                <a:solidFill>
                  <a:srgbClr val="0433FF"/>
                </a:solidFill>
                <a:latin typeface="Arial"/>
                <a:cs typeface="Arial"/>
              </a:rPr>
              <a:t>logic </a:t>
            </a:r>
            <a:r>
              <a:rPr lang="en-US" sz="2000" b="1" dirty="0" smtClean="0">
                <a:solidFill>
                  <a:srgbClr val="0433FF"/>
                </a:solidFill>
                <a:latin typeface="Arial"/>
                <a:cs typeface="Arial"/>
              </a:rPr>
              <a:t>of </a:t>
            </a:r>
            <a:r>
              <a:rPr lang="en-US" sz="2000" b="1" spc="-4" dirty="0" smtClean="0">
                <a:solidFill>
                  <a:srgbClr val="0433FF"/>
                </a:solidFill>
                <a:latin typeface="Arial"/>
                <a:cs typeface="Arial"/>
              </a:rPr>
              <a:t>your</a:t>
            </a:r>
            <a:r>
              <a:rPr lang="en-US" sz="2000" b="1" spc="-53" dirty="0" smtClean="0">
                <a:solidFill>
                  <a:srgbClr val="0433FF"/>
                </a:solidFill>
                <a:latin typeface="Arial"/>
                <a:cs typeface="Arial"/>
              </a:rPr>
              <a:t> </a:t>
            </a:r>
            <a:r>
              <a:rPr lang="en-US" sz="2000" b="1" spc="-18" dirty="0" smtClean="0">
                <a:solidFill>
                  <a:srgbClr val="0433FF"/>
                </a:solidFill>
                <a:latin typeface="Arial"/>
                <a:cs typeface="Arial"/>
              </a:rPr>
              <a:t>workflow</a:t>
            </a:r>
            <a:r>
              <a:rPr lang="en-US" sz="2000" spc="-18" dirty="0" smtClean="0">
                <a:latin typeface="Arial"/>
                <a:cs typeface="Arial"/>
              </a:rPr>
              <a:t>.</a:t>
            </a:r>
            <a:endParaRPr lang="en-US" sz="2000" dirty="0" smtClean="0">
              <a:latin typeface="Arial"/>
              <a:cs typeface="Arial"/>
            </a:endParaRPr>
          </a:p>
          <a:p>
            <a:endParaRPr lang="en-US" sz="2000" spc="-28" dirty="0" smtClean="0">
              <a:latin typeface="Arial"/>
              <a:cs typeface="Arial"/>
            </a:endParaRPr>
          </a:p>
          <a:p>
            <a:r>
              <a:rPr lang="en-US" sz="2000" spc="-28" dirty="0" smtClean="0">
                <a:latin typeface="Arial"/>
                <a:cs typeface="Arial"/>
              </a:rPr>
              <a:t>While </a:t>
            </a:r>
            <a:r>
              <a:rPr lang="en-US" sz="2000" dirty="0" smtClean="0">
                <a:latin typeface="Arial"/>
                <a:cs typeface="Arial"/>
              </a:rPr>
              <a:t>most </a:t>
            </a:r>
            <a:r>
              <a:rPr lang="en-US" sz="2000" spc="32" dirty="0" smtClean="0">
                <a:latin typeface="Arial"/>
                <a:cs typeface="Arial"/>
              </a:rPr>
              <a:t>programming </a:t>
            </a:r>
            <a:r>
              <a:rPr lang="en-US" sz="2000" spc="-4" dirty="0" smtClean="0">
                <a:latin typeface="Arial"/>
                <a:cs typeface="Arial"/>
              </a:rPr>
              <a:t>in </a:t>
            </a:r>
            <a:r>
              <a:rPr lang="en-US" sz="2000" spc="-21" dirty="0" smtClean="0">
                <a:latin typeface="Arial"/>
                <a:cs typeface="Arial"/>
              </a:rPr>
              <a:t>Node-RED </a:t>
            </a:r>
            <a:r>
              <a:rPr lang="en-US" sz="2000" spc="-4" dirty="0" smtClean="0">
                <a:latin typeface="Arial"/>
                <a:cs typeface="Arial"/>
              </a:rPr>
              <a:t>is </a:t>
            </a:r>
            <a:r>
              <a:rPr lang="en-US" sz="2000" spc="32" dirty="0" smtClean="0">
                <a:latin typeface="Arial"/>
                <a:cs typeface="Arial"/>
              </a:rPr>
              <a:t>done </a:t>
            </a:r>
            <a:r>
              <a:rPr lang="en-US" sz="2000" spc="-4" dirty="0" smtClean="0">
                <a:latin typeface="Arial"/>
                <a:cs typeface="Arial"/>
              </a:rPr>
              <a:t>visually </a:t>
            </a:r>
            <a:r>
              <a:rPr lang="en-US" sz="2000" spc="25" dirty="0" smtClean="0">
                <a:latin typeface="Arial"/>
                <a:cs typeface="Arial"/>
              </a:rPr>
              <a:t>using </a:t>
            </a:r>
            <a:r>
              <a:rPr lang="en-US" sz="2000" spc="32" dirty="0" smtClean="0">
                <a:latin typeface="Arial"/>
                <a:cs typeface="Arial"/>
              </a:rPr>
              <a:t>pre-defined </a:t>
            </a:r>
            <a:r>
              <a:rPr lang="en-US" sz="2000" spc="14" dirty="0" smtClean="0">
                <a:latin typeface="Arial"/>
                <a:cs typeface="Arial"/>
              </a:rPr>
              <a:t>functions </a:t>
            </a:r>
            <a:r>
              <a:rPr lang="en-US" sz="2000" spc="39" dirty="0" smtClean="0">
                <a:latin typeface="Arial"/>
                <a:cs typeface="Arial"/>
              </a:rPr>
              <a:t>(“</a:t>
            </a:r>
            <a:r>
              <a:rPr lang="en-US" sz="2000" spc="39" dirty="0" smtClean="0">
                <a:solidFill>
                  <a:srgbClr val="0433FF"/>
                </a:solidFill>
                <a:latin typeface="Arial"/>
                <a:cs typeface="Arial"/>
              </a:rPr>
              <a:t>nodes</a:t>
            </a:r>
            <a:r>
              <a:rPr lang="en-US" sz="2000" spc="39" dirty="0" smtClean="0">
                <a:latin typeface="Arial"/>
                <a:cs typeface="Arial"/>
              </a:rPr>
              <a:t>”),</a:t>
            </a:r>
            <a:r>
              <a:rPr lang="en-US" sz="2000" spc="-18" dirty="0" smtClean="0">
                <a:latin typeface="Arial"/>
                <a:cs typeface="Arial"/>
              </a:rPr>
              <a:t> </a:t>
            </a:r>
            <a:r>
              <a:rPr lang="en-US" sz="2000" spc="-4" dirty="0" smtClean="0">
                <a:latin typeface="Arial"/>
                <a:cs typeface="Arial"/>
              </a:rPr>
              <a:t>any  additional functionality </a:t>
            </a:r>
            <a:r>
              <a:rPr lang="en-US" sz="2000" dirty="0" smtClean="0">
                <a:latin typeface="Arial"/>
                <a:cs typeface="Arial"/>
              </a:rPr>
              <a:t>can </a:t>
            </a:r>
            <a:r>
              <a:rPr lang="en-US" sz="2000" spc="-4" dirty="0" smtClean="0">
                <a:latin typeface="Arial"/>
                <a:cs typeface="Arial"/>
              </a:rPr>
              <a:t>be added in </a:t>
            </a:r>
            <a:r>
              <a:rPr lang="en-US" sz="2000" b="1" spc="-4" dirty="0" smtClean="0">
                <a:solidFill>
                  <a:srgbClr val="0433FF"/>
                </a:solidFill>
                <a:latin typeface="Arial"/>
                <a:cs typeface="Arial"/>
              </a:rPr>
              <a:t>almost any language with extensions and additional node types</a:t>
            </a:r>
            <a:endParaRPr lang="en-US" sz="2000" dirty="0">
              <a:latin typeface="Arial"/>
              <a:cs typeface="Arial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pc="-42" dirty="0"/>
              <a:t>Node-RED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26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3200" dirty="0"/>
              <a:t>IBM’s Node-Red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153218"/>
            <a:ext cx="10135162" cy="5531565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2491409" y="1411496"/>
            <a:ext cx="6612834" cy="5286540"/>
            <a:chOff x="2491409" y="1411496"/>
            <a:chExt cx="6612834" cy="5286540"/>
          </a:xfrm>
        </p:grpSpPr>
        <p:sp>
          <p:nvSpPr>
            <p:cNvPr id="7" name="Frame 6"/>
            <p:cNvSpPr/>
            <p:nvPr/>
          </p:nvSpPr>
          <p:spPr bwMode="auto">
            <a:xfrm>
              <a:off x="2491409" y="1411496"/>
              <a:ext cx="6612834" cy="5286540"/>
            </a:xfrm>
            <a:prstGeom prst="frame">
              <a:avLst>
                <a:gd name="adj1" fmla="val 433"/>
              </a:avLst>
            </a:prstGeom>
            <a:solidFill>
              <a:srgbClr val="FF0000"/>
            </a:solidFill>
            <a:ln w="127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6143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endParaRPr kumimoji="0" lang="en-US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299281" y="2088552"/>
              <a:ext cx="1590261" cy="3539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solidFill>
                    <a:srgbClr val="FF0000"/>
                  </a:solidFill>
                </a:rPr>
                <a:t>Canvas</a:t>
              </a:r>
              <a:endParaRPr lang="en-US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377687" y="1643269"/>
            <a:ext cx="2020956" cy="5041513"/>
            <a:chOff x="377687" y="1643269"/>
            <a:chExt cx="2020956" cy="5041513"/>
          </a:xfrm>
        </p:grpSpPr>
        <p:sp>
          <p:nvSpPr>
            <p:cNvPr id="8" name="Frame 7"/>
            <p:cNvSpPr/>
            <p:nvPr/>
          </p:nvSpPr>
          <p:spPr bwMode="auto">
            <a:xfrm>
              <a:off x="1219200" y="1643269"/>
              <a:ext cx="1179443" cy="5041513"/>
            </a:xfrm>
            <a:prstGeom prst="frame">
              <a:avLst>
                <a:gd name="adj1" fmla="val 934"/>
              </a:avLst>
            </a:prstGeom>
            <a:solidFill>
              <a:srgbClr val="FF0000"/>
            </a:solidFill>
            <a:ln w="127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6143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endParaRPr kumimoji="0" lang="en-US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77687" y="2600923"/>
              <a:ext cx="1590261" cy="3539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solidFill>
                    <a:srgbClr val="FF0000"/>
                  </a:solidFill>
                </a:rPr>
                <a:t>Nodes</a:t>
              </a:r>
              <a:endParaRPr lang="en-US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9197009" y="1398243"/>
            <a:ext cx="2157353" cy="5286539"/>
            <a:chOff x="9197009" y="1398243"/>
            <a:chExt cx="2157353" cy="5286539"/>
          </a:xfrm>
        </p:grpSpPr>
        <p:sp>
          <p:nvSpPr>
            <p:cNvPr id="9" name="Frame 8"/>
            <p:cNvSpPr/>
            <p:nvPr/>
          </p:nvSpPr>
          <p:spPr bwMode="auto">
            <a:xfrm>
              <a:off x="9197009" y="1398243"/>
              <a:ext cx="2157353" cy="5286539"/>
            </a:xfrm>
            <a:prstGeom prst="frame">
              <a:avLst>
                <a:gd name="adj1" fmla="val 934"/>
              </a:avLst>
            </a:prstGeom>
            <a:solidFill>
              <a:srgbClr val="FF0000"/>
            </a:solidFill>
            <a:ln w="127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6143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endParaRPr kumimoji="0" lang="en-US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9723565" y="3548472"/>
              <a:ext cx="1590261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solidFill>
                    <a:srgbClr val="FF0000"/>
                  </a:solidFill>
                </a:rPr>
                <a:t>Info and Debug</a:t>
              </a:r>
              <a:endParaRPr lang="en-US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73144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90"/>
          <a:stretch/>
        </p:blipFill>
        <p:spPr>
          <a:xfrm>
            <a:off x="1969734" y="1359963"/>
            <a:ext cx="8249356" cy="4928828"/>
          </a:xfrm>
        </p:spPr>
      </p:pic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3200" spc="56" dirty="0"/>
              <a:t>Nodes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63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Defines a Workflow (“flow”)</a:t>
            </a:r>
          </a:p>
          <a:p>
            <a:endParaRPr lang="en-US" dirty="0"/>
          </a:p>
          <a:p>
            <a:r>
              <a:rPr lang="en-US" dirty="0" smtClean="0"/>
              <a:t>Connects the steps of the process together (“nodes”) with “wires” that show the process steps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A Node-RED Flow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object 5"/>
          <p:cNvSpPr/>
          <p:nvPr/>
        </p:nvSpPr>
        <p:spPr>
          <a:xfrm>
            <a:off x="1058272" y="3759740"/>
            <a:ext cx="9648210" cy="215486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28995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Get Building!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9013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651BCFCE-D69B-9F4C-BA33-2BAD8DD3CC3E}"/>
              </a:ext>
            </a:extLst>
          </p:cNvPr>
          <p:cNvSpPr/>
          <p:nvPr/>
        </p:nvSpPr>
        <p:spPr>
          <a:xfrm>
            <a:off x="5420140" y="1630018"/>
            <a:ext cx="6280897" cy="365759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6AD4DDC0-8206-1745-89AA-6805A685E03A}"/>
              </a:ext>
            </a:extLst>
          </p:cNvPr>
          <p:cNvSpPr txBox="1"/>
          <p:nvPr/>
        </p:nvSpPr>
        <p:spPr>
          <a:xfrm>
            <a:off x="5420140" y="1640011"/>
            <a:ext cx="490330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FFFFFF"/>
                </a:solidFill>
                <a:latin typeface="+mj-lt"/>
              </a:rPr>
              <a:t>IBM WolfPack </a:t>
            </a:r>
            <a:endParaRPr lang="en-US" sz="2800" dirty="0">
              <a:solidFill>
                <a:schemeClr val="bg1"/>
              </a:solidFill>
              <a:latin typeface="+mj-lt"/>
            </a:endParaRPr>
          </a:p>
          <a:p>
            <a:pPr algn="ctr"/>
            <a:r>
              <a:rPr lang="en-US" sz="1600" i="1" dirty="0">
                <a:solidFill>
                  <a:schemeClr val="bg1"/>
                </a:solidFill>
                <a:latin typeface="+mj-lt"/>
              </a:rPr>
              <a:t>IBM Technical Evangelists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1AEE5FEF-93F4-ED4B-B798-4808888B0DF1}"/>
              </a:ext>
            </a:extLst>
          </p:cNvPr>
          <p:cNvSpPr txBox="1"/>
          <p:nvPr/>
        </p:nvSpPr>
        <p:spPr>
          <a:xfrm>
            <a:off x="5420140" y="3810912"/>
            <a:ext cx="6280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i="1" dirty="0" smtClean="0">
                <a:solidFill>
                  <a:schemeClr val="bg1"/>
                </a:solidFill>
                <a:latin typeface="+mj-lt"/>
              </a:rPr>
              <a:t>Twitter:  @</a:t>
            </a:r>
            <a:r>
              <a:rPr lang="en-US" sz="1800" i="1" dirty="0" err="1" smtClean="0">
                <a:solidFill>
                  <a:schemeClr val="bg1"/>
                </a:solidFill>
                <a:latin typeface="+mj-lt"/>
              </a:rPr>
              <a:t>IBMWolfPack</a:t>
            </a:r>
            <a:endParaRPr lang="en-US" sz="1800" i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B21C1F20-CEB1-F24A-994B-7256FCBEED0F}"/>
              </a:ext>
            </a:extLst>
          </p:cNvPr>
          <p:cNvSpPr txBox="1"/>
          <p:nvPr/>
        </p:nvSpPr>
        <p:spPr>
          <a:xfrm>
            <a:off x="5420140" y="3009975"/>
            <a:ext cx="6280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chemeClr val="bg1"/>
                </a:solidFill>
                <a:latin typeface="+mj-lt"/>
              </a:rPr>
              <a:t>Feedback for this session: http</a:t>
            </a:r>
            <a:r>
              <a:rPr lang="en-US" sz="1800" dirty="0">
                <a:solidFill>
                  <a:schemeClr val="bg1"/>
                </a:solidFill>
                <a:latin typeface="+mj-lt"/>
              </a:rPr>
              <a:t>://</a:t>
            </a:r>
            <a:r>
              <a:rPr lang="en-US" sz="1800" dirty="0" smtClean="0">
                <a:solidFill>
                  <a:schemeClr val="bg1"/>
                </a:solidFill>
                <a:latin typeface="+mj-lt"/>
              </a:rPr>
              <a:t>bit.ly/DEN_1</a:t>
            </a:r>
            <a:r>
              <a:rPr lang="en-US" sz="1800" dirty="0" smtClean="0">
                <a:solidFill>
                  <a:schemeClr val="bg1"/>
                </a:solidFill>
                <a:latin typeface="+mj-lt"/>
              </a:rPr>
              <a:t>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97F6C8C7-D89A-B349-8634-80533558BDBC}"/>
              </a:ext>
            </a:extLst>
          </p:cNvPr>
          <p:cNvSpPr txBox="1"/>
          <p:nvPr/>
        </p:nvSpPr>
        <p:spPr>
          <a:xfrm>
            <a:off x="5420139" y="4611849"/>
            <a:ext cx="6280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i="1" dirty="0" err="1" smtClean="0">
                <a:solidFill>
                  <a:schemeClr val="bg1"/>
                </a:solidFill>
                <a:latin typeface="+mj-lt"/>
              </a:rPr>
              <a:t>Git</a:t>
            </a:r>
            <a:r>
              <a:rPr lang="en-US" sz="1800" i="1" dirty="0" smtClean="0">
                <a:solidFill>
                  <a:schemeClr val="bg1"/>
                </a:solidFill>
                <a:latin typeface="+mj-lt"/>
              </a:rPr>
              <a:t> Hub Repo:  team-</a:t>
            </a:r>
            <a:r>
              <a:rPr lang="en-US" sz="1800" i="1" dirty="0" err="1" smtClean="0">
                <a:solidFill>
                  <a:schemeClr val="bg1"/>
                </a:solidFill>
                <a:latin typeface="+mj-lt"/>
              </a:rPr>
              <a:t>wolfpack</a:t>
            </a:r>
            <a:endParaRPr lang="en-US" sz="1800" i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9396" y="1703631"/>
            <a:ext cx="1411641" cy="1411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687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1">
            <a:extLst>
              <a:ext uri="{FF2B5EF4-FFF2-40B4-BE49-F238E27FC236}">
                <a16:creationId xmlns:a16="http://schemas.microsoft.com/office/drawing/2014/main" xmlns="" id="{C843B3CA-4508-47B2-9D83-62FAD5E565A6}"/>
              </a:ext>
            </a:extLst>
          </p:cNvPr>
          <p:cNvSpPr txBox="1">
            <a:spLocks/>
          </p:cNvSpPr>
          <p:nvPr/>
        </p:nvSpPr>
        <p:spPr>
          <a:xfrm>
            <a:off x="3078062" y="1680828"/>
            <a:ext cx="6559958" cy="442522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000" kern="1200">
                <a:solidFill>
                  <a:srgbClr val="19354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1935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1935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kern="1200">
                <a:solidFill>
                  <a:srgbClr val="1935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kern="1200">
                <a:solidFill>
                  <a:srgbClr val="1935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171">
              <a:buNone/>
            </a:pPr>
            <a:r>
              <a:rPr lang="en-US" sz="2799" b="1" dirty="0">
                <a:latin typeface="Arial" panose="020B0604020202020204"/>
              </a:rPr>
              <a:t>Focus / Passion</a:t>
            </a:r>
          </a:p>
          <a:p>
            <a:pPr marL="228543" indent="-228543" defTabSz="914171"/>
            <a:r>
              <a:rPr lang="en-US" dirty="0" smtClean="0">
                <a:latin typeface="Arial" panose="020B0604020202020204"/>
              </a:rPr>
              <a:t>Transformation</a:t>
            </a:r>
            <a:endParaRPr lang="en-US" dirty="0">
              <a:latin typeface="Arial" panose="020B0604020202020204"/>
            </a:endParaRPr>
          </a:p>
          <a:p>
            <a:pPr marL="228543" indent="-228543" defTabSz="914171"/>
            <a:r>
              <a:rPr lang="en-US" dirty="0" smtClean="0">
                <a:latin typeface="Arial" panose="020B0604020202020204"/>
              </a:rPr>
              <a:t>Robots and </a:t>
            </a:r>
            <a:r>
              <a:rPr lang="en-US" dirty="0" err="1" smtClean="0">
                <a:latin typeface="Arial" panose="020B0604020202020204"/>
              </a:rPr>
              <a:t>IoT</a:t>
            </a:r>
            <a:endParaRPr lang="en-US" dirty="0">
              <a:latin typeface="Arial" panose="020B0604020202020204"/>
            </a:endParaRPr>
          </a:p>
          <a:p>
            <a:pPr marL="228543" indent="-228543" defTabSz="914171"/>
            <a:r>
              <a:rPr lang="en-US" dirty="0">
                <a:latin typeface="Arial" panose="020B0604020202020204"/>
              </a:rPr>
              <a:t>Data (Architecture, Modeling, Integration)</a:t>
            </a:r>
          </a:p>
          <a:p>
            <a:pPr marL="228543" indent="-228543" defTabSz="914171"/>
            <a:r>
              <a:rPr lang="en-US" dirty="0" smtClean="0">
                <a:latin typeface="Arial" panose="020B0604020202020204"/>
              </a:rPr>
              <a:t>Public Speaking and Teaching</a:t>
            </a:r>
            <a:endParaRPr lang="en-US" dirty="0">
              <a:latin typeface="Arial" panose="020B0604020202020204"/>
            </a:endParaRPr>
          </a:p>
          <a:p>
            <a:pPr marL="0" indent="0" defTabSz="914171">
              <a:buNone/>
            </a:pPr>
            <a:r>
              <a:rPr lang="en-US" sz="2799" b="1" dirty="0" smtClean="0">
                <a:latin typeface="Arial" panose="020B0604020202020204"/>
              </a:rPr>
              <a:t>Skills &amp; Certifications</a:t>
            </a:r>
            <a:endParaRPr lang="en-US" sz="2799" b="1" dirty="0">
              <a:latin typeface="Arial" panose="020B0604020202020204"/>
            </a:endParaRPr>
          </a:p>
          <a:p>
            <a:pPr marL="228543" indent="-228543" defTabSz="914171"/>
            <a:r>
              <a:rPr lang="en-US" dirty="0" smtClean="0">
                <a:latin typeface="Arial" panose="020B0604020202020204"/>
              </a:rPr>
              <a:t>Data Science, AI, ML</a:t>
            </a:r>
          </a:p>
          <a:p>
            <a:pPr marL="228543" indent="-228543" defTabSz="914171"/>
            <a:r>
              <a:rPr lang="en-US" dirty="0" smtClean="0">
                <a:latin typeface="Arial" panose="020B0604020202020204"/>
              </a:rPr>
              <a:t>Cloud</a:t>
            </a:r>
            <a:r>
              <a:rPr lang="en-US" dirty="0">
                <a:latin typeface="Arial" panose="020B0604020202020204"/>
              </a:rPr>
              <a:t>, Docker, </a:t>
            </a:r>
            <a:r>
              <a:rPr lang="en-US" dirty="0" err="1" smtClean="0">
                <a:latin typeface="Arial" panose="020B0604020202020204"/>
              </a:rPr>
              <a:t>Splunk</a:t>
            </a:r>
            <a:endParaRPr lang="en-US" dirty="0" smtClean="0">
              <a:latin typeface="Arial" panose="020B0604020202020204"/>
            </a:endParaRPr>
          </a:p>
          <a:p>
            <a:pPr marL="228543" indent="-228543" defTabSz="914171"/>
            <a:r>
              <a:rPr lang="en-US" dirty="0" smtClean="0">
                <a:latin typeface="Arial" panose="020B0604020202020204"/>
              </a:rPr>
              <a:t>Python, R, C, Node, Java/</a:t>
            </a:r>
            <a:r>
              <a:rPr lang="en-US" dirty="0" err="1" smtClean="0">
                <a:latin typeface="Arial" panose="020B0604020202020204"/>
              </a:rPr>
              <a:t>Javascript</a:t>
            </a:r>
            <a:endParaRPr lang="en-US" dirty="0">
              <a:latin typeface="Arial" panose="020B0604020202020204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62F69159-998A-4F45-B86B-FE94A0EF26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5950" y="1458056"/>
            <a:ext cx="2285405" cy="228540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38453C92-1535-427D-8206-2EE29C08C7E0}"/>
              </a:ext>
            </a:extLst>
          </p:cNvPr>
          <p:cNvSpPr txBox="1"/>
          <p:nvPr/>
        </p:nvSpPr>
        <p:spPr>
          <a:xfrm>
            <a:off x="9135505" y="3873182"/>
            <a:ext cx="2496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171"/>
            <a:r>
              <a:rPr lang="en-US" sz="2000" b="1" dirty="0">
                <a:solidFill>
                  <a:srgbClr val="000000"/>
                </a:solidFill>
                <a:latin typeface="Arial" panose="020B0604020202020204"/>
              </a:rPr>
              <a:t>Proud </a:t>
            </a:r>
            <a:r>
              <a:rPr lang="en-US" sz="2000" b="1" dirty="0" smtClean="0">
                <a:solidFill>
                  <a:srgbClr val="000000"/>
                </a:solidFill>
                <a:latin typeface="Arial" panose="020B0604020202020204"/>
              </a:rPr>
              <a:t>Founder of </a:t>
            </a:r>
            <a:r>
              <a:rPr lang="en-US" sz="2000" b="1" dirty="0">
                <a:solidFill>
                  <a:srgbClr val="000000"/>
                </a:solidFill>
                <a:latin typeface="Arial" panose="020B0604020202020204"/>
              </a:rPr>
              <a:t>the IBM WolfPack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xmlns="" id="{21CDCB1D-142C-4040-B446-4E04897DEFBD}"/>
              </a:ext>
            </a:extLst>
          </p:cNvPr>
          <p:cNvGrpSpPr/>
          <p:nvPr/>
        </p:nvGrpSpPr>
        <p:grpSpPr>
          <a:xfrm>
            <a:off x="676209" y="3538522"/>
            <a:ext cx="2006184" cy="1619257"/>
            <a:chOff x="3785016" y="3181350"/>
            <a:chExt cx="2006184" cy="1619257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xmlns="" id="{5C320B18-783D-874D-92A6-F98B24AB24D3}"/>
                </a:ext>
              </a:extLst>
            </p:cNvPr>
            <p:cNvSpPr/>
            <p:nvPr/>
          </p:nvSpPr>
          <p:spPr>
            <a:xfrm>
              <a:off x="3785016" y="3181350"/>
              <a:ext cx="1828800" cy="1619257"/>
            </a:xfrm>
            <a:prstGeom prst="rect">
              <a:avLst/>
            </a:prstGeom>
            <a:solidFill>
              <a:srgbClr val="62C4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xmlns="" id="{066C27AC-89EE-8A42-A1DE-F1A466846C41}"/>
                </a:ext>
              </a:extLst>
            </p:cNvPr>
            <p:cNvSpPr txBox="1"/>
            <p:nvPr/>
          </p:nvSpPr>
          <p:spPr>
            <a:xfrm>
              <a:off x="3810000" y="3181350"/>
              <a:ext cx="1981200" cy="5693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smtClean="0">
                  <a:solidFill>
                    <a:srgbClr val="FFFFFF"/>
                  </a:solidFill>
                  <a:latin typeface="+mj-lt"/>
                </a:rPr>
                <a:t>Chris Harrold</a:t>
              </a:r>
              <a:endParaRPr lang="en-US" sz="2000" dirty="0">
                <a:solidFill>
                  <a:schemeClr val="bg1"/>
                </a:solidFill>
                <a:latin typeface="+mj-lt"/>
              </a:endParaRPr>
            </a:p>
            <a:p>
              <a:r>
                <a:rPr lang="en-US" sz="1100" i="1" dirty="0">
                  <a:solidFill>
                    <a:schemeClr val="bg1"/>
                  </a:solidFill>
                  <a:latin typeface="+mj-lt"/>
                </a:rPr>
                <a:t>Technical Evangelist, IBM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xmlns="" id="{A17637C9-4381-5C4A-A081-D95BDB2C9EBD}"/>
                </a:ext>
              </a:extLst>
            </p:cNvPr>
            <p:cNvCxnSpPr/>
            <p:nvPr/>
          </p:nvCxnSpPr>
          <p:spPr>
            <a:xfrm>
              <a:off x="3889248" y="3762106"/>
              <a:ext cx="1645920" cy="0"/>
            </a:xfrm>
            <a:prstGeom prst="line">
              <a:avLst/>
            </a:prstGeom>
            <a:ln w="22225">
              <a:solidFill>
                <a:schemeClr val="bg1">
                  <a:alpha val="31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xmlns="" id="{AF02812C-6681-FC48-AFF3-04A42F50B0B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84099" y="3804016"/>
              <a:ext cx="274320" cy="27432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xmlns="" id="{2E51FA9E-62EA-C544-ADC1-7122FD55B75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880104" y="4045570"/>
              <a:ext cx="274320" cy="274320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xmlns="" id="{EBB211CE-E063-5B40-A2A6-AE15B5B25D8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889248" y="4373169"/>
              <a:ext cx="274320" cy="274320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xmlns="" id="{8CFB5580-0AAA-0E4D-A439-BB6AD3C9F163}"/>
                </a:ext>
              </a:extLst>
            </p:cNvPr>
            <p:cNvSpPr txBox="1"/>
            <p:nvPr/>
          </p:nvSpPr>
          <p:spPr>
            <a:xfrm>
              <a:off x="4166016" y="3798516"/>
              <a:ext cx="119914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i="1" dirty="0" smtClean="0">
                  <a:solidFill>
                    <a:schemeClr val="bg1"/>
                  </a:solidFill>
                  <a:latin typeface="+mj-lt"/>
                </a:rPr>
                <a:t>@charrold303</a:t>
              </a:r>
              <a:endParaRPr lang="en-US" sz="1100" i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xmlns="" id="{6555A031-CEF4-6047-9A25-FB2E9ADF01B8}"/>
                </a:ext>
              </a:extLst>
            </p:cNvPr>
            <p:cNvSpPr txBox="1"/>
            <p:nvPr/>
          </p:nvSpPr>
          <p:spPr>
            <a:xfrm>
              <a:off x="4166016" y="4099947"/>
              <a:ext cx="106279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i="1" dirty="0" err="1" smtClean="0">
                  <a:solidFill>
                    <a:schemeClr val="bg1"/>
                  </a:solidFill>
                  <a:latin typeface="+mj-lt"/>
                </a:rPr>
                <a:t>charrold</a:t>
              </a:r>
              <a:endParaRPr lang="en-US" sz="1100" i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xmlns="" id="{EB7F3BC8-52FF-A540-A2E9-DC7C782966B9}"/>
                </a:ext>
              </a:extLst>
            </p:cNvPr>
            <p:cNvSpPr txBox="1"/>
            <p:nvPr/>
          </p:nvSpPr>
          <p:spPr>
            <a:xfrm>
              <a:off x="4163568" y="4361557"/>
              <a:ext cx="129625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i="1" dirty="0">
                  <a:solidFill>
                    <a:schemeClr val="bg1"/>
                  </a:solidFill>
                  <a:latin typeface="+mj-lt"/>
                </a:rPr>
                <a:t>team-</a:t>
              </a:r>
              <a:r>
                <a:rPr lang="en-US" sz="1100" i="1" dirty="0" err="1">
                  <a:solidFill>
                    <a:schemeClr val="bg1"/>
                  </a:solidFill>
                  <a:latin typeface="+mj-lt"/>
                </a:rPr>
                <a:t>wolfpack</a:t>
              </a:r>
              <a:endParaRPr lang="en-US" sz="1100" i="1" dirty="0">
                <a:solidFill>
                  <a:schemeClr val="bg1"/>
                </a:solidFill>
                <a:latin typeface="+mj-lt"/>
              </a:endParaRPr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192" y="1680828"/>
            <a:ext cx="1804415" cy="1804415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5671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="" xmlns:a16="http://schemas.microsoft.com/office/drawing/2014/main" id="{64F0C35B-99BD-4772-8175-B837FCD40A6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62689836"/>
              </p:ext>
            </p:extLst>
          </p:nvPr>
        </p:nvGraphicFramePr>
        <p:xfrm>
          <a:off x="3018732" y="1917801"/>
          <a:ext cx="6151360" cy="42062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354628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Bots?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085513" y="6681788"/>
            <a:ext cx="1103312" cy="1651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11A68DD8-55F1-4DDB-A894-47428CF80362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294967295"/>
          </p:nvPr>
        </p:nvSpPr>
        <p:spPr>
          <a:xfrm>
            <a:off x="10269538" y="6681788"/>
            <a:ext cx="1919287" cy="176212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smtClean="0"/>
              <a:t>© Copyright IBM Corporation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7343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Content Placeholder 2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4" name="Text Placeholder 2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pc="-136" dirty="0"/>
              <a:t>What’s </a:t>
            </a:r>
            <a:r>
              <a:rPr lang="en-US" spc="21" dirty="0"/>
              <a:t>a</a:t>
            </a:r>
            <a:r>
              <a:rPr lang="en-US" spc="-370" dirty="0"/>
              <a:t> </a:t>
            </a:r>
            <a:r>
              <a:rPr lang="en-US" spc="-15" dirty="0"/>
              <a:t>bot?</a:t>
            </a:r>
            <a:endParaRPr lang="en-US" dirty="0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object 12"/>
          <p:cNvSpPr txBox="1"/>
          <p:nvPr/>
        </p:nvSpPr>
        <p:spPr>
          <a:xfrm>
            <a:off x="6442219" y="1764141"/>
            <a:ext cx="4750793" cy="3445794"/>
          </a:xfrm>
          <a:prstGeom prst="rect">
            <a:avLst/>
          </a:prstGeom>
        </p:spPr>
        <p:txBody>
          <a:bodyPr vert="horz" wrap="square" lIns="0" tIns="46969" rIns="0" bIns="0" rtlCol="0">
            <a:spAutoFit/>
          </a:bodyPr>
          <a:lstStyle/>
          <a:p>
            <a:pPr marL="7700" marR="298375">
              <a:lnSpc>
                <a:spcPts val="5299"/>
              </a:lnSpc>
              <a:spcBef>
                <a:spcPts val="370"/>
              </a:spcBef>
            </a:pPr>
            <a:r>
              <a:rPr sz="4547" spc="285" dirty="0">
                <a:latin typeface="Trebuchet MS"/>
                <a:cs typeface="Trebuchet MS"/>
              </a:rPr>
              <a:t>A </a:t>
            </a:r>
            <a:r>
              <a:rPr sz="4547" spc="-340" dirty="0">
                <a:latin typeface="Trebuchet MS"/>
                <a:cs typeface="Trebuchet MS"/>
              </a:rPr>
              <a:t>“bot” </a:t>
            </a:r>
            <a:r>
              <a:rPr sz="4547" spc="76" dirty="0">
                <a:latin typeface="Trebuchet MS"/>
                <a:cs typeface="Trebuchet MS"/>
              </a:rPr>
              <a:t>can</a:t>
            </a:r>
            <a:r>
              <a:rPr sz="4547" spc="-718" dirty="0">
                <a:latin typeface="Trebuchet MS"/>
                <a:cs typeface="Trebuchet MS"/>
              </a:rPr>
              <a:t> </a:t>
            </a:r>
            <a:r>
              <a:rPr sz="4547" spc="61" dirty="0">
                <a:latin typeface="Trebuchet MS"/>
                <a:cs typeface="Trebuchet MS"/>
              </a:rPr>
              <a:t>mean  </a:t>
            </a:r>
            <a:r>
              <a:rPr sz="4547" spc="55" dirty="0">
                <a:latin typeface="Trebuchet MS"/>
                <a:cs typeface="Trebuchet MS"/>
              </a:rPr>
              <a:t>many</a:t>
            </a:r>
            <a:r>
              <a:rPr sz="4547" spc="-252" dirty="0">
                <a:latin typeface="Trebuchet MS"/>
                <a:cs typeface="Trebuchet MS"/>
              </a:rPr>
              <a:t> </a:t>
            </a:r>
            <a:r>
              <a:rPr sz="4547" spc="-24" dirty="0">
                <a:latin typeface="Trebuchet MS"/>
                <a:cs typeface="Trebuchet MS"/>
              </a:rPr>
              <a:t>things.</a:t>
            </a:r>
            <a:endParaRPr sz="4547" dirty="0">
              <a:latin typeface="Trebuchet MS"/>
              <a:cs typeface="Trebuchet MS"/>
            </a:endParaRPr>
          </a:p>
          <a:p>
            <a:pPr marL="7700">
              <a:lnSpc>
                <a:spcPts val="5069"/>
              </a:lnSpc>
            </a:pPr>
            <a:r>
              <a:rPr sz="4547" spc="-136" dirty="0">
                <a:latin typeface="Trebuchet MS"/>
                <a:cs typeface="Trebuchet MS"/>
              </a:rPr>
              <a:t>Let’s </a:t>
            </a:r>
            <a:r>
              <a:rPr sz="4547" spc="-88" dirty="0">
                <a:latin typeface="Trebuchet MS"/>
                <a:cs typeface="Trebuchet MS"/>
              </a:rPr>
              <a:t>think </a:t>
            </a:r>
            <a:r>
              <a:rPr sz="4547" spc="24" dirty="0">
                <a:latin typeface="Trebuchet MS"/>
                <a:cs typeface="Trebuchet MS"/>
              </a:rPr>
              <a:t>of</a:t>
            </a:r>
            <a:r>
              <a:rPr sz="4547" spc="-570" dirty="0">
                <a:latin typeface="Trebuchet MS"/>
                <a:cs typeface="Trebuchet MS"/>
              </a:rPr>
              <a:t> </a:t>
            </a:r>
            <a:r>
              <a:rPr sz="4547" spc="-36" dirty="0">
                <a:latin typeface="Trebuchet MS"/>
                <a:cs typeface="Trebuchet MS"/>
              </a:rPr>
              <a:t>them</a:t>
            </a:r>
            <a:endParaRPr sz="4547" dirty="0">
              <a:latin typeface="Trebuchet MS"/>
              <a:cs typeface="Trebuchet MS"/>
            </a:endParaRPr>
          </a:p>
          <a:p>
            <a:pPr marL="7700" marR="151690">
              <a:lnSpc>
                <a:spcPts val="5299"/>
              </a:lnSpc>
              <a:spcBef>
                <a:spcPts val="227"/>
              </a:spcBef>
            </a:pPr>
            <a:r>
              <a:rPr sz="4547" spc="293" dirty="0">
                <a:latin typeface="Trebuchet MS"/>
                <a:cs typeface="Trebuchet MS"/>
              </a:rPr>
              <a:t>as</a:t>
            </a:r>
            <a:r>
              <a:rPr sz="4547" spc="-276" dirty="0">
                <a:latin typeface="Trebuchet MS"/>
                <a:cs typeface="Trebuchet MS"/>
              </a:rPr>
              <a:t> </a:t>
            </a:r>
            <a:r>
              <a:rPr sz="4547" b="1" spc="-69" dirty="0">
                <a:latin typeface="Trebuchet MS"/>
                <a:cs typeface="Trebuchet MS"/>
              </a:rPr>
              <a:t>conversational  </a:t>
            </a:r>
            <a:r>
              <a:rPr sz="4547" b="1" spc="-109" dirty="0">
                <a:latin typeface="Trebuchet MS"/>
                <a:cs typeface="Trebuchet MS"/>
              </a:rPr>
              <a:t>interfaces</a:t>
            </a:r>
            <a:r>
              <a:rPr sz="4547" spc="-109" dirty="0">
                <a:latin typeface="Trebuchet MS"/>
                <a:cs typeface="Trebuchet MS"/>
              </a:rPr>
              <a:t>.</a:t>
            </a:r>
            <a:endParaRPr sz="4547" dirty="0">
              <a:latin typeface="Trebuchet MS"/>
              <a:cs typeface="Trebuchet M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837981" y="1974988"/>
            <a:ext cx="1676252" cy="3396393"/>
          </a:xfrm>
          <a:custGeom>
            <a:avLst/>
            <a:gdLst/>
            <a:ahLst/>
            <a:cxnLst/>
            <a:rect l="l" t="t" r="r" b="b"/>
            <a:pathLst>
              <a:path w="2764790" h="5601970">
                <a:moveTo>
                  <a:pt x="2405256" y="0"/>
                </a:moveTo>
                <a:lnTo>
                  <a:pt x="359057" y="0"/>
                </a:lnTo>
                <a:lnTo>
                  <a:pt x="310507" y="3290"/>
                </a:lnTo>
                <a:lnTo>
                  <a:pt x="263890" y="12870"/>
                </a:lnTo>
                <a:lnTo>
                  <a:pt x="219642" y="28304"/>
                </a:lnTo>
                <a:lnTo>
                  <a:pt x="178198" y="49155"/>
                </a:lnTo>
                <a:lnTo>
                  <a:pt x="139997" y="74989"/>
                </a:lnTo>
                <a:lnTo>
                  <a:pt x="105473" y="105368"/>
                </a:lnTo>
                <a:lnTo>
                  <a:pt x="75063" y="139857"/>
                </a:lnTo>
                <a:lnTo>
                  <a:pt x="49204" y="178020"/>
                </a:lnTo>
                <a:lnTo>
                  <a:pt x="28331" y="219421"/>
                </a:lnTo>
                <a:lnTo>
                  <a:pt x="12882" y="263623"/>
                </a:lnTo>
                <a:lnTo>
                  <a:pt x="3293" y="310192"/>
                </a:lnTo>
                <a:lnTo>
                  <a:pt x="0" y="358690"/>
                </a:lnTo>
                <a:lnTo>
                  <a:pt x="0" y="5243233"/>
                </a:lnTo>
                <a:lnTo>
                  <a:pt x="3293" y="5291731"/>
                </a:lnTo>
                <a:lnTo>
                  <a:pt x="12882" y="5338299"/>
                </a:lnTo>
                <a:lnTo>
                  <a:pt x="28331" y="5382502"/>
                </a:lnTo>
                <a:lnTo>
                  <a:pt x="49204" y="5423903"/>
                </a:lnTo>
                <a:lnTo>
                  <a:pt x="75063" y="5462066"/>
                </a:lnTo>
                <a:lnTo>
                  <a:pt x="105473" y="5496555"/>
                </a:lnTo>
                <a:lnTo>
                  <a:pt x="139997" y="5526934"/>
                </a:lnTo>
                <a:lnTo>
                  <a:pt x="178198" y="5552767"/>
                </a:lnTo>
                <a:lnTo>
                  <a:pt x="219642" y="5573619"/>
                </a:lnTo>
                <a:lnTo>
                  <a:pt x="263890" y="5589053"/>
                </a:lnTo>
                <a:lnTo>
                  <a:pt x="310507" y="5598633"/>
                </a:lnTo>
                <a:lnTo>
                  <a:pt x="359057" y="5601923"/>
                </a:lnTo>
                <a:lnTo>
                  <a:pt x="2405256" y="5601923"/>
                </a:lnTo>
                <a:lnTo>
                  <a:pt x="2453808" y="5598633"/>
                </a:lnTo>
                <a:lnTo>
                  <a:pt x="2500426" y="5589053"/>
                </a:lnTo>
                <a:lnTo>
                  <a:pt x="2544675" y="5573619"/>
                </a:lnTo>
                <a:lnTo>
                  <a:pt x="2586119" y="5552767"/>
                </a:lnTo>
                <a:lnTo>
                  <a:pt x="2624321" y="5526934"/>
                </a:lnTo>
                <a:lnTo>
                  <a:pt x="2658844" y="5496555"/>
                </a:lnTo>
                <a:lnTo>
                  <a:pt x="2689253" y="5462066"/>
                </a:lnTo>
                <a:lnTo>
                  <a:pt x="2715111" y="5423903"/>
                </a:lnTo>
                <a:lnTo>
                  <a:pt x="2735983" y="5382502"/>
                </a:lnTo>
                <a:lnTo>
                  <a:pt x="2751431" y="5338299"/>
                </a:lnTo>
                <a:lnTo>
                  <a:pt x="2761020" y="5291731"/>
                </a:lnTo>
                <a:lnTo>
                  <a:pt x="2764313" y="5243233"/>
                </a:lnTo>
                <a:lnTo>
                  <a:pt x="2764313" y="358690"/>
                </a:lnTo>
                <a:lnTo>
                  <a:pt x="2761020" y="310192"/>
                </a:lnTo>
                <a:lnTo>
                  <a:pt x="2751431" y="263623"/>
                </a:lnTo>
                <a:lnTo>
                  <a:pt x="2735983" y="219421"/>
                </a:lnTo>
                <a:lnTo>
                  <a:pt x="2715111" y="178020"/>
                </a:lnTo>
                <a:lnTo>
                  <a:pt x="2689253" y="139857"/>
                </a:lnTo>
                <a:lnTo>
                  <a:pt x="2658844" y="105368"/>
                </a:lnTo>
                <a:lnTo>
                  <a:pt x="2624321" y="74989"/>
                </a:lnTo>
                <a:lnTo>
                  <a:pt x="2586119" y="49155"/>
                </a:lnTo>
                <a:lnTo>
                  <a:pt x="2544675" y="28304"/>
                </a:lnTo>
                <a:lnTo>
                  <a:pt x="2500426" y="12870"/>
                </a:lnTo>
                <a:lnTo>
                  <a:pt x="2453808" y="3290"/>
                </a:lnTo>
                <a:lnTo>
                  <a:pt x="2405256" y="0"/>
                </a:lnTo>
                <a:close/>
              </a:path>
            </a:pathLst>
          </a:custGeom>
          <a:solidFill>
            <a:srgbClr val="F1F5F6"/>
          </a:solidFill>
        </p:spPr>
        <p:txBody>
          <a:bodyPr wrap="square" lIns="0" tIns="0" rIns="0" bIns="0" rtlCol="0"/>
          <a:lstStyle/>
          <a:p>
            <a:endParaRPr sz="1031"/>
          </a:p>
        </p:txBody>
      </p:sp>
      <p:sp>
        <p:nvSpPr>
          <p:cNvPr id="14" name="object 14"/>
          <p:cNvSpPr/>
          <p:nvPr/>
        </p:nvSpPr>
        <p:spPr>
          <a:xfrm>
            <a:off x="1424454" y="2157839"/>
            <a:ext cx="45714" cy="456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31"/>
          </a:p>
        </p:txBody>
      </p:sp>
      <p:sp>
        <p:nvSpPr>
          <p:cNvPr id="15" name="object 15"/>
          <p:cNvSpPr/>
          <p:nvPr/>
        </p:nvSpPr>
        <p:spPr>
          <a:xfrm>
            <a:off x="1562334" y="2181766"/>
            <a:ext cx="225220" cy="0"/>
          </a:xfrm>
          <a:custGeom>
            <a:avLst/>
            <a:gdLst/>
            <a:ahLst/>
            <a:cxnLst/>
            <a:rect l="l" t="t" r="r" b="b"/>
            <a:pathLst>
              <a:path w="371475">
                <a:moveTo>
                  <a:pt x="0" y="0"/>
                </a:moveTo>
                <a:lnTo>
                  <a:pt x="371025" y="0"/>
                </a:lnTo>
              </a:path>
            </a:pathLst>
          </a:custGeom>
          <a:ln w="31077">
            <a:solidFill>
              <a:srgbClr val="141A1D"/>
            </a:solidFill>
          </a:ln>
        </p:spPr>
        <p:txBody>
          <a:bodyPr wrap="square" lIns="0" tIns="0" rIns="0" bIns="0" rtlCol="0"/>
          <a:lstStyle/>
          <a:p>
            <a:endParaRPr sz="1031"/>
          </a:p>
        </p:txBody>
      </p:sp>
      <p:sp>
        <p:nvSpPr>
          <p:cNvPr id="16" name="object 16"/>
          <p:cNvSpPr/>
          <p:nvPr/>
        </p:nvSpPr>
        <p:spPr>
          <a:xfrm>
            <a:off x="1562549" y="5042052"/>
            <a:ext cx="227145" cy="226760"/>
          </a:xfrm>
          <a:custGeom>
            <a:avLst/>
            <a:gdLst/>
            <a:ahLst/>
            <a:cxnLst/>
            <a:rect l="l" t="t" r="r" b="b"/>
            <a:pathLst>
              <a:path w="374650" h="374015">
                <a:moveTo>
                  <a:pt x="187104" y="0"/>
                </a:moveTo>
                <a:lnTo>
                  <a:pt x="137363" y="6677"/>
                </a:lnTo>
                <a:lnTo>
                  <a:pt x="92668" y="25521"/>
                </a:lnTo>
                <a:lnTo>
                  <a:pt x="54800" y="54750"/>
                </a:lnTo>
                <a:lnTo>
                  <a:pt x="25544" y="92582"/>
                </a:lnTo>
                <a:lnTo>
                  <a:pt x="6683" y="137235"/>
                </a:lnTo>
                <a:lnTo>
                  <a:pt x="0" y="186926"/>
                </a:lnTo>
                <a:lnTo>
                  <a:pt x="6683" y="236617"/>
                </a:lnTo>
                <a:lnTo>
                  <a:pt x="25544" y="281269"/>
                </a:lnTo>
                <a:lnTo>
                  <a:pt x="54800" y="319101"/>
                </a:lnTo>
                <a:lnTo>
                  <a:pt x="92668" y="348330"/>
                </a:lnTo>
                <a:lnTo>
                  <a:pt x="137363" y="367175"/>
                </a:lnTo>
                <a:lnTo>
                  <a:pt x="187104" y="373852"/>
                </a:lnTo>
                <a:lnTo>
                  <a:pt x="236845" y="367175"/>
                </a:lnTo>
                <a:lnTo>
                  <a:pt x="281543" y="348330"/>
                </a:lnTo>
                <a:lnTo>
                  <a:pt x="319413" y="319101"/>
                </a:lnTo>
                <a:lnTo>
                  <a:pt x="348671" y="281269"/>
                </a:lnTo>
                <a:lnTo>
                  <a:pt x="367534" y="236617"/>
                </a:lnTo>
                <a:lnTo>
                  <a:pt x="374218" y="186926"/>
                </a:lnTo>
                <a:lnTo>
                  <a:pt x="367534" y="137235"/>
                </a:lnTo>
                <a:lnTo>
                  <a:pt x="348671" y="92582"/>
                </a:lnTo>
                <a:lnTo>
                  <a:pt x="319413" y="54750"/>
                </a:lnTo>
                <a:lnTo>
                  <a:pt x="281543" y="25521"/>
                </a:lnTo>
                <a:lnTo>
                  <a:pt x="236845" y="6677"/>
                </a:lnTo>
                <a:lnTo>
                  <a:pt x="187104" y="0"/>
                </a:lnTo>
                <a:close/>
              </a:path>
            </a:pathLst>
          </a:custGeom>
          <a:solidFill>
            <a:srgbClr val="DFE7EA"/>
          </a:solidFill>
        </p:spPr>
        <p:txBody>
          <a:bodyPr wrap="square" lIns="0" tIns="0" rIns="0" bIns="0" rtlCol="0"/>
          <a:lstStyle/>
          <a:p>
            <a:endParaRPr sz="1031"/>
          </a:p>
        </p:txBody>
      </p:sp>
      <p:sp>
        <p:nvSpPr>
          <p:cNvPr id="17" name="object 17"/>
          <p:cNvSpPr/>
          <p:nvPr/>
        </p:nvSpPr>
        <p:spPr>
          <a:xfrm>
            <a:off x="3307488" y="1974988"/>
            <a:ext cx="1676252" cy="3396393"/>
          </a:xfrm>
          <a:custGeom>
            <a:avLst/>
            <a:gdLst/>
            <a:ahLst/>
            <a:cxnLst/>
            <a:rect l="l" t="t" r="r" b="b"/>
            <a:pathLst>
              <a:path w="2764790" h="5601970">
                <a:moveTo>
                  <a:pt x="2405256" y="0"/>
                </a:moveTo>
                <a:lnTo>
                  <a:pt x="359057" y="0"/>
                </a:lnTo>
                <a:lnTo>
                  <a:pt x="310507" y="3290"/>
                </a:lnTo>
                <a:lnTo>
                  <a:pt x="263890" y="12870"/>
                </a:lnTo>
                <a:lnTo>
                  <a:pt x="219642" y="28304"/>
                </a:lnTo>
                <a:lnTo>
                  <a:pt x="178198" y="49155"/>
                </a:lnTo>
                <a:lnTo>
                  <a:pt x="139997" y="74989"/>
                </a:lnTo>
                <a:lnTo>
                  <a:pt x="105473" y="105368"/>
                </a:lnTo>
                <a:lnTo>
                  <a:pt x="75063" y="139857"/>
                </a:lnTo>
                <a:lnTo>
                  <a:pt x="49204" y="178020"/>
                </a:lnTo>
                <a:lnTo>
                  <a:pt x="28331" y="219421"/>
                </a:lnTo>
                <a:lnTo>
                  <a:pt x="12882" y="263623"/>
                </a:lnTo>
                <a:lnTo>
                  <a:pt x="3293" y="310192"/>
                </a:lnTo>
                <a:lnTo>
                  <a:pt x="0" y="358690"/>
                </a:lnTo>
                <a:lnTo>
                  <a:pt x="0" y="5243233"/>
                </a:lnTo>
                <a:lnTo>
                  <a:pt x="3293" y="5291731"/>
                </a:lnTo>
                <a:lnTo>
                  <a:pt x="12882" y="5338299"/>
                </a:lnTo>
                <a:lnTo>
                  <a:pt x="28331" y="5382502"/>
                </a:lnTo>
                <a:lnTo>
                  <a:pt x="49204" y="5423903"/>
                </a:lnTo>
                <a:lnTo>
                  <a:pt x="75063" y="5462066"/>
                </a:lnTo>
                <a:lnTo>
                  <a:pt x="105473" y="5496555"/>
                </a:lnTo>
                <a:lnTo>
                  <a:pt x="139997" y="5526934"/>
                </a:lnTo>
                <a:lnTo>
                  <a:pt x="178198" y="5552767"/>
                </a:lnTo>
                <a:lnTo>
                  <a:pt x="219642" y="5573619"/>
                </a:lnTo>
                <a:lnTo>
                  <a:pt x="263890" y="5589053"/>
                </a:lnTo>
                <a:lnTo>
                  <a:pt x="310507" y="5598633"/>
                </a:lnTo>
                <a:lnTo>
                  <a:pt x="359057" y="5601923"/>
                </a:lnTo>
                <a:lnTo>
                  <a:pt x="2405256" y="5601923"/>
                </a:lnTo>
                <a:lnTo>
                  <a:pt x="2453808" y="5598633"/>
                </a:lnTo>
                <a:lnTo>
                  <a:pt x="2500426" y="5589053"/>
                </a:lnTo>
                <a:lnTo>
                  <a:pt x="2544675" y="5573619"/>
                </a:lnTo>
                <a:lnTo>
                  <a:pt x="2586119" y="5552767"/>
                </a:lnTo>
                <a:lnTo>
                  <a:pt x="2624321" y="5526934"/>
                </a:lnTo>
                <a:lnTo>
                  <a:pt x="2658844" y="5496555"/>
                </a:lnTo>
                <a:lnTo>
                  <a:pt x="2689253" y="5462066"/>
                </a:lnTo>
                <a:lnTo>
                  <a:pt x="2715111" y="5423903"/>
                </a:lnTo>
                <a:lnTo>
                  <a:pt x="2735983" y="5382502"/>
                </a:lnTo>
                <a:lnTo>
                  <a:pt x="2751431" y="5338299"/>
                </a:lnTo>
                <a:lnTo>
                  <a:pt x="2761020" y="5291731"/>
                </a:lnTo>
                <a:lnTo>
                  <a:pt x="2764313" y="5243233"/>
                </a:lnTo>
                <a:lnTo>
                  <a:pt x="2764313" y="358690"/>
                </a:lnTo>
                <a:lnTo>
                  <a:pt x="2761020" y="310192"/>
                </a:lnTo>
                <a:lnTo>
                  <a:pt x="2751431" y="263623"/>
                </a:lnTo>
                <a:lnTo>
                  <a:pt x="2735983" y="219421"/>
                </a:lnTo>
                <a:lnTo>
                  <a:pt x="2715111" y="178020"/>
                </a:lnTo>
                <a:lnTo>
                  <a:pt x="2689253" y="139857"/>
                </a:lnTo>
                <a:lnTo>
                  <a:pt x="2658844" y="105368"/>
                </a:lnTo>
                <a:lnTo>
                  <a:pt x="2624321" y="74989"/>
                </a:lnTo>
                <a:lnTo>
                  <a:pt x="2586119" y="49155"/>
                </a:lnTo>
                <a:lnTo>
                  <a:pt x="2544675" y="28304"/>
                </a:lnTo>
                <a:lnTo>
                  <a:pt x="2500426" y="12870"/>
                </a:lnTo>
                <a:lnTo>
                  <a:pt x="2453808" y="3290"/>
                </a:lnTo>
                <a:lnTo>
                  <a:pt x="2405256" y="0"/>
                </a:lnTo>
                <a:close/>
              </a:path>
            </a:pathLst>
          </a:custGeom>
          <a:solidFill>
            <a:srgbClr val="F1F5F6"/>
          </a:solidFill>
        </p:spPr>
        <p:txBody>
          <a:bodyPr wrap="square" lIns="0" tIns="0" rIns="0" bIns="0" rtlCol="0"/>
          <a:lstStyle/>
          <a:p>
            <a:endParaRPr sz="1031"/>
          </a:p>
        </p:txBody>
      </p:sp>
      <p:sp>
        <p:nvSpPr>
          <p:cNvPr id="18" name="object 18"/>
          <p:cNvSpPr/>
          <p:nvPr/>
        </p:nvSpPr>
        <p:spPr>
          <a:xfrm>
            <a:off x="3893960" y="2157839"/>
            <a:ext cx="45714" cy="456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31"/>
          </a:p>
        </p:txBody>
      </p:sp>
      <p:sp>
        <p:nvSpPr>
          <p:cNvPr id="19" name="object 19"/>
          <p:cNvSpPr/>
          <p:nvPr/>
        </p:nvSpPr>
        <p:spPr>
          <a:xfrm>
            <a:off x="4031841" y="2181766"/>
            <a:ext cx="225220" cy="0"/>
          </a:xfrm>
          <a:custGeom>
            <a:avLst/>
            <a:gdLst/>
            <a:ahLst/>
            <a:cxnLst/>
            <a:rect l="l" t="t" r="r" b="b"/>
            <a:pathLst>
              <a:path w="371475">
                <a:moveTo>
                  <a:pt x="0" y="0"/>
                </a:moveTo>
                <a:lnTo>
                  <a:pt x="371025" y="0"/>
                </a:lnTo>
              </a:path>
            </a:pathLst>
          </a:custGeom>
          <a:ln w="31077">
            <a:solidFill>
              <a:srgbClr val="141A1D"/>
            </a:solidFill>
          </a:ln>
        </p:spPr>
        <p:txBody>
          <a:bodyPr wrap="square" lIns="0" tIns="0" rIns="0" bIns="0" rtlCol="0"/>
          <a:lstStyle/>
          <a:p>
            <a:endParaRPr sz="1031"/>
          </a:p>
        </p:txBody>
      </p:sp>
      <p:sp>
        <p:nvSpPr>
          <p:cNvPr id="20" name="object 20"/>
          <p:cNvSpPr/>
          <p:nvPr/>
        </p:nvSpPr>
        <p:spPr>
          <a:xfrm>
            <a:off x="4032056" y="5042052"/>
            <a:ext cx="227145" cy="226760"/>
          </a:xfrm>
          <a:custGeom>
            <a:avLst/>
            <a:gdLst/>
            <a:ahLst/>
            <a:cxnLst/>
            <a:rect l="l" t="t" r="r" b="b"/>
            <a:pathLst>
              <a:path w="374650" h="374015">
                <a:moveTo>
                  <a:pt x="187104" y="0"/>
                </a:moveTo>
                <a:lnTo>
                  <a:pt x="137363" y="6677"/>
                </a:lnTo>
                <a:lnTo>
                  <a:pt x="92668" y="25521"/>
                </a:lnTo>
                <a:lnTo>
                  <a:pt x="54800" y="54750"/>
                </a:lnTo>
                <a:lnTo>
                  <a:pt x="25544" y="92582"/>
                </a:lnTo>
                <a:lnTo>
                  <a:pt x="6683" y="137235"/>
                </a:lnTo>
                <a:lnTo>
                  <a:pt x="0" y="186926"/>
                </a:lnTo>
                <a:lnTo>
                  <a:pt x="6683" y="236617"/>
                </a:lnTo>
                <a:lnTo>
                  <a:pt x="25544" y="281269"/>
                </a:lnTo>
                <a:lnTo>
                  <a:pt x="54800" y="319101"/>
                </a:lnTo>
                <a:lnTo>
                  <a:pt x="92668" y="348330"/>
                </a:lnTo>
                <a:lnTo>
                  <a:pt x="137363" y="367175"/>
                </a:lnTo>
                <a:lnTo>
                  <a:pt x="187104" y="373852"/>
                </a:lnTo>
                <a:lnTo>
                  <a:pt x="236849" y="367175"/>
                </a:lnTo>
                <a:lnTo>
                  <a:pt x="281547" y="348330"/>
                </a:lnTo>
                <a:lnTo>
                  <a:pt x="319416" y="319101"/>
                </a:lnTo>
                <a:lnTo>
                  <a:pt x="348673" y="281269"/>
                </a:lnTo>
                <a:lnTo>
                  <a:pt x="367535" y="236617"/>
                </a:lnTo>
                <a:lnTo>
                  <a:pt x="374218" y="186926"/>
                </a:lnTo>
                <a:lnTo>
                  <a:pt x="367535" y="137235"/>
                </a:lnTo>
                <a:lnTo>
                  <a:pt x="348673" y="92582"/>
                </a:lnTo>
                <a:lnTo>
                  <a:pt x="319416" y="54750"/>
                </a:lnTo>
                <a:lnTo>
                  <a:pt x="281547" y="25521"/>
                </a:lnTo>
                <a:lnTo>
                  <a:pt x="236849" y="6677"/>
                </a:lnTo>
                <a:lnTo>
                  <a:pt x="187104" y="0"/>
                </a:lnTo>
                <a:close/>
              </a:path>
            </a:pathLst>
          </a:custGeom>
          <a:solidFill>
            <a:srgbClr val="DFE7EA"/>
          </a:solidFill>
        </p:spPr>
        <p:txBody>
          <a:bodyPr wrap="square" lIns="0" tIns="0" rIns="0" bIns="0" rtlCol="0"/>
          <a:lstStyle/>
          <a:p>
            <a:endParaRPr sz="1031"/>
          </a:p>
        </p:txBody>
      </p:sp>
      <p:sp>
        <p:nvSpPr>
          <p:cNvPr id="21" name="object 21"/>
          <p:cNvSpPr/>
          <p:nvPr/>
        </p:nvSpPr>
        <p:spPr>
          <a:xfrm>
            <a:off x="941605" y="2362237"/>
            <a:ext cx="1470766" cy="261551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31"/>
          </a:p>
        </p:txBody>
      </p:sp>
      <p:sp>
        <p:nvSpPr>
          <p:cNvPr id="22" name="object 22"/>
          <p:cNvSpPr/>
          <p:nvPr/>
        </p:nvSpPr>
        <p:spPr>
          <a:xfrm>
            <a:off x="3409061" y="2362237"/>
            <a:ext cx="1479165" cy="262821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31"/>
          </a:p>
        </p:txBody>
      </p:sp>
    </p:spTree>
    <p:extLst>
      <p:ext uri="{BB962C8B-B14F-4D97-AF65-F5344CB8AC3E}">
        <p14:creationId xmlns:p14="http://schemas.microsoft.com/office/powerpoint/2010/main" val="688233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11"/>
          <p:cNvSpPr/>
          <p:nvPr/>
        </p:nvSpPr>
        <p:spPr>
          <a:xfrm>
            <a:off x="10085379" y="1142959"/>
            <a:ext cx="1498209" cy="515485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31"/>
          </a:p>
        </p:txBody>
      </p:sp>
      <p:sp>
        <p:nvSpPr>
          <p:cNvPr id="12" name="object 12"/>
          <p:cNvSpPr/>
          <p:nvPr/>
        </p:nvSpPr>
        <p:spPr>
          <a:xfrm>
            <a:off x="1358229" y="3498591"/>
            <a:ext cx="8600321" cy="0"/>
          </a:xfrm>
          <a:custGeom>
            <a:avLst/>
            <a:gdLst/>
            <a:ahLst/>
            <a:cxnLst/>
            <a:rect l="l" t="t" r="r" b="b"/>
            <a:pathLst>
              <a:path w="14185265">
                <a:moveTo>
                  <a:pt x="0" y="0"/>
                </a:moveTo>
                <a:lnTo>
                  <a:pt x="14185222" y="0"/>
                </a:lnTo>
              </a:path>
            </a:pathLst>
          </a:custGeom>
          <a:ln w="62825">
            <a:solidFill>
              <a:srgbClr val="2F7EAE"/>
            </a:solidFill>
          </a:ln>
        </p:spPr>
        <p:txBody>
          <a:bodyPr wrap="square" lIns="0" tIns="0" rIns="0" bIns="0" rtlCol="0"/>
          <a:lstStyle/>
          <a:p>
            <a:endParaRPr sz="1031"/>
          </a:p>
        </p:txBody>
      </p:sp>
      <p:sp>
        <p:nvSpPr>
          <p:cNvPr id="13" name="object 13"/>
          <p:cNvSpPr/>
          <p:nvPr/>
        </p:nvSpPr>
        <p:spPr>
          <a:xfrm>
            <a:off x="1920552" y="3122877"/>
            <a:ext cx="887105" cy="83507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31">
              <a:solidFill>
                <a:schemeClr val="bg1"/>
              </a:solidFill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939829" y="3129448"/>
            <a:ext cx="848545" cy="79653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31">
              <a:solidFill>
                <a:schemeClr val="bg1"/>
              </a:solidFill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939829" y="3129448"/>
            <a:ext cx="848906" cy="796547"/>
          </a:xfrm>
          <a:custGeom>
            <a:avLst/>
            <a:gdLst/>
            <a:ahLst/>
            <a:cxnLst/>
            <a:rect l="l" t="t" r="r" b="b"/>
            <a:pathLst>
              <a:path w="1400175" h="1313814">
                <a:moveTo>
                  <a:pt x="723159" y="0"/>
                </a:moveTo>
                <a:lnTo>
                  <a:pt x="676420" y="0"/>
                </a:lnTo>
                <a:lnTo>
                  <a:pt x="629766" y="2911"/>
                </a:lnTo>
                <a:lnTo>
                  <a:pt x="583362" y="8733"/>
                </a:lnTo>
                <a:lnTo>
                  <a:pt x="537378" y="17467"/>
                </a:lnTo>
                <a:lnTo>
                  <a:pt x="491980" y="29112"/>
                </a:lnTo>
                <a:lnTo>
                  <a:pt x="447336" y="43668"/>
                </a:lnTo>
                <a:lnTo>
                  <a:pt x="403613" y="61135"/>
                </a:lnTo>
                <a:lnTo>
                  <a:pt x="360980" y="81514"/>
                </a:lnTo>
                <a:lnTo>
                  <a:pt x="319603" y="104804"/>
                </a:lnTo>
                <a:lnTo>
                  <a:pt x="279651" y="131005"/>
                </a:lnTo>
                <a:lnTo>
                  <a:pt x="241291" y="160117"/>
                </a:lnTo>
                <a:lnTo>
                  <a:pt x="204689" y="192140"/>
                </a:lnTo>
                <a:lnTo>
                  <a:pt x="170574" y="226499"/>
                </a:lnTo>
                <a:lnTo>
                  <a:pt x="139561" y="262509"/>
                </a:lnTo>
                <a:lnTo>
                  <a:pt x="111649" y="300013"/>
                </a:lnTo>
                <a:lnTo>
                  <a:pt x="86838" y="338854"/>
                </a:lnTo>
                <a:lnTo>
                  <a:pt x="65128" y="378875"/>
                </a:lnTo>
                <a:lnTo>
                  <a:pt x="46520" y="419918"/>
                </a:lnTo>
                <a:lnTo>
                  <a:pt x="31013" y="461826"/>
                </a:lnTo>
                <a:lnTo>
                  <a:pt x="18608" y="504442"/>
                </a:lnTo>
                <a:lnTo>
                  <a:pt x="9304" y="547609"/>
                </a:lnTo>
                <a:lnTo>
                  <a:pt x="3101" y="591168"/>
                </a:lnTo>
                <a:lnTo>
                  <a:pt x="0" y="634964"/>
                </a:lnTo>
                <a:lnTo>
                  <a:pt x="0" y="678838"/>
                </a:lnTo>
                <a:lnTo>
                  <a:pt x="3101" y="722634"/>
                </a:lnTo>
                <a:lnTo>
                  <a:pt x="9304" y="766193"/>
                </a:lnTo>
                <a:lnTo>
                  <a:pt x="18608" y="809360"/>
                </a:lnTo>
                <a:lnTo>
                  <a:pt x="31013" y="851976"/>
                </a:lnTo>
                <a:lnTo>
                  <a:pt x="46520" y="893884"/>
                </a:lnTo>
                <a:lnTo>
                  <a:pt x="65128" y="934927"/>
                </a:lnTo>
                <a:lnTo>
                  <a:pt x="86838" y="974948"/>
                </a:lnTo>
                <a:lnTo>
                  <a:pt x="111649" y="1013789"/>
                </a:lnTo>
                <a:lnTo>
                  <a:pt x="139561" y="1051293"/>
                </a:lnTo>
                <a:lnTo>
                  <a:pt x="170574" y="1087303"/>
                </a:lnTo>
                <a:lnTo>
                  <a:pt x="204689" y="1121662"/>
                </a:lnTo>
                <a:lnTo>
                  <a:pt x="241291" y="1153685"/>
                </a:lnTo>
                <a:lnTo>
                  <a:pt x="279651" y="1182797"/>
                </a:lnTo>
                <a:lnTo>
                  <a:pt x="319603" y="1208998"/>
                </a:lnTo>
                <a:lnTo>
                  <a:pt x="360980" y="1232288"/>
                </a:lnTo>
                <a:lnTo>
                  <a:pt x="403613" y="1252667"/>
                </a:lnTo>
                <a:lnTo>
                  <a:pt x="447336" y="1270134"/>
                </a:lnTo>
                <a:lnTo>
                  <a:pt x="491980" y="1284690"/>
                </a:lnTo>
                <a:lnTo>
                  <a:pt x="537378" y="1296335"/>
                </a:lnTo>
                <a:lnTo>
                  <a:pt x="583362" y="1305069"/>
                </a:lnTo>
                <a:lnTo>
                  <a:pt x="629766" y="1310891"/>
                </a:lnTo>
                <a:lnTo>
                  <a:pt x="676420" y="1313802"/>
                </a:lnTo>
                <a:lnTo>
                  <a:pt x="723159" y="1313802"/>
                </a:lnTo>
                <a:lnTo>
                  <a:pt x="769813" y="1310891"/>
                </a:lnTo>
                <a:lnTo>
                  <a:pt x="816217" y="1305069"/>
                </a:lnTo>
                <a:lnTo>
                  <a:pt x="862201" y="1296335"/>
                </a:lnTo>
                <a:lnTo>
                  <a:pt x="907599" y="1284690"/>
                </a:lnTo>
                <a:lnTo>
                  <a:pt x="952243" y="1270134"/>
                </a:lnTo>
                <a:lnTo>
                  <a:pt x="995966" y="1252667"/>
                </a:lnTo>
                <a:lnTo>
                  <a:pt x="1038599" y="1232288"/>
                </a:lnTo>
                <a:lnTo>
                  <a:pt x="1079975" y="1208998"/>
                </a:lnTo>
                <a:lnTo>
                  <a:pt x="1119928" y="1182797"/>
                </a:lnTo>
                <a:lnTo>
                  <a:pt x="1158288" y="1153685"/>
                </a:lnTo>
                <a:lnTo>
                  <a:pt x="1194890" y="1121662"/>
                </a:lnTo>
                <a:lnTo>
                  <a:pt x="1229005" y="1087303"/>
                </a:lnTo>
                <a:lnTo>
                  <a:pt x="1260018" y="1051293"/>
                </a:lnTo>
                <a:lnTo>
                  <a:pt x="1287930" y="1013789"/>
                </a:lnTo>
                <a:lnTo>
                  <a:pt x="1312741" y="974948"/>
                </a:lnTo>
                <a:lnTo>
                  <a:pt x="1334451" y="934927"/>
                </a:lnTo>
                <a:lnTo>
                  <a:pt x="1353059" y="893884"/>
                </a:lnTo>
                <a:lnTo>
                  <a:pt x="1368566" y="851976"/>
                </a:lnTo>
                <a:lnTo>
                  <a:pt x="1380971" y="809360"/>
                </a:lnTo>
                <a:lnTo>
                  <a:pt x="1390275" y="766193"/>
                </a:lnTo>
                <a:lnTo>
                  <a:pt x="1396478" y="722634"/>
                </a:lnTo>
                <a:lnTo>
                  <a:pt x="1399579" y="678838"/>
                </a:lnTo>
                <a:lnTo>
                  <a:pt x="1399579" y="634964"/>
                </a:lnTo>
                <a:lnTo>
                  <a:pt x="1396478" y="591168"/>
                </a:lnTo>
                <a:lnTo>
                  <a:pt x="1390275" y="547609"/>
                </a:lnTo>
                <a:lnTo>
                  <a:pt x="1380971" y="504442"/>
                </a:lnTo>
                <a:lnTo>
                  <a:pt x="1368566" y="461826"/>
                </a:lnTo>
                <a:lnTo>
                  <a:pt x="1353059" y="419918"/>
                </a:lnTo>
                <a:lnTo>
                  <a:pt x="1334451" y="378875"/>
                </a:lnTo>
                <a:lnTo>
                  <a:pt x="1312741" y="338854"/>
                </a:lnTo>
                <a:lnTo>
                  <a:pt x="1287930" y="300013"/>
                </a:lnTo>
                <a:lnTo>
                  <a:pt x="1260018" y="262509"/>
                </a:lnTo>
                <a:lnTo>
                  <a:pt x="1229005" y="226499"/>
                </a:lnTo>
                <a:lnTo>
                  <a:pt x="1194890" y="192140"/>
                </a:lnTo>
                <a:lnTo>
                  <a:pt x="1158288" y="160117"/>
                </a:lnTo>
                <a:lnTo>
                  <a:pt x="1119928" y="131005"/>
                </a:lnTo>
                <a:lnTo>
                  <a:pt x="1079975" y="104804"/>
                </a:lnTo>
                <a:lnTo>
                  <a:pt x="1038599" y="81514"/>
                </a:lnTo>
                <a:lnTo>
                  <a:pt x="995966" y="61135"/>
                </a:lnTo>
                <a:lnTo>
                  <a:pt x="952243" y="43668"/>
                </a:lnTo>
                <a:lnTo>
                  <a:pt x="907599" y="29112"/>
                </a:lnTo>
                <a:lnTo>
                  <a:pt x="862201" y="17467"/>
                </a:lnTo>
                <a:lnTo>
                  <a:pt x="816217" y="8733"/>
                </a:lnTo>
                <a:lnTo>
                  <a:pt x="769813" y="2911"/>
                </a:lnTo>
                <a:lnTo>
                  <a:pt x="723159" y="0"/>
                </a:lnTo>
                <a:close/>
              </a:path>
            </a:pathLst>
          </a:custGeom>
          <a:solidFill>
            <a:srgbClr val="009CFD">
              <a:alpha val="50000"/>
            </a:srgbClr>
          </a:solidFill>
        </p:spPr>
        <p:txBody>
          <a:bodyPr wrap="square" lIns="0" tIns="0" rIns="0" bIns="0" rtlCol="0"/>
          <a:lstStyle/>
          <a:p>
            <a:endParaRPr sz="1031">
              <a:solidFill>
                <a:schemeClr val="bg1"/>
              </a:solidFill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017422" y="3332182"/>
            <a:ext cx="693369" cy="376726"/>
          </a:xfrm>
          <a:prstGeom prst="rect">
            <a:avLst/>
          </a:prstGeom>
        </p:spPr>
        <p:txBody>
          <a:bodyPr vert="horz" wrap="square" lIns="0" tIns="8085" rIns="0" bIns="0" rtlCol="0">
            <a:spAutoFit/>
          </a:bodyPr>
          <a:lstStyle/>
          <a:p>
            <a:pPr marL="7700">
              <a:spcBef>
                <a:spcPts val="64"/>
              </a:spcBef>
            </a:pPr>
            <a:r>
              <a:rPr sz="2395" spc="-3" dirty="0">
                <a:solidFill>
                  <a:schemeClr val="bg1"/>
                </a:solidFill>
                <a:latin typeface="Arial"/>
                <a:cs typeface="Arial"/>
              </a:rPr>
              <a:t>1950</a:t>
            </a:r>
            <a:endParaRPr sz="2395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566689" y="3947972"/>
            <a:ext cx="1912637" cy="619229"/>
          </a:xfrm>
          <a:prstGeom prst="rect">
            <a:avLst/>
          </a:prstGeom>
        </p:spPr>
        <p:txBody>
          <a:bodyPr vert="horz" wrap="square" lIns="0" tIns="8085" rIns="0" bIns="0" rtlCol="0">
            <a:spAutoFit/>
          </a:bodyPr>
          <a:lstStyle/>
          <a:p>
            <a:pPr marL="7700">
              <a:spcBef>
                <a:spcPts val="64"/>
              </a:spcBef>
            </a:pPr>
            <a:r>
              <a:rPr sz="2395" dirty="0">
                <a:latin typeface="Arial"/>
                <a:cs typeface="Arial"/>
              </a:rPr>
              <a:t>Alan</a:t>
            </a:r>
            <a:r>
              <a:rPr sz="2395" spc="-52" dirty="0">
                <a:latin typeface="Arial"/>
                <a:cs typeface="Arial"/>
              </a:rPr>
              <a:t> </a:t>
            </a:r>
            <a:r>
              <a:rPr sz="2395" spc="-15" dirty="0">
                <a:latin typeface="Arial"/>
                <a:cs typeface="Arial"/>
              </a:rPr>
              <a:t>Turing</a:t>
            </a:r>
            <a:endParaRPr sz="2395">
              <a:latin typeface="Arial"/>
              <a:cs typeface="Arial"/>
            </a:endParaRPr>
          </a:p>
          <a:p>
            <a:pPr marL="7700">
              <a:spcBef>
                <a:spcPts val="45"/>
              </a:spcBef>
            </a:pPr>
            <a:r>
              <a:rPr sz="1576" i="1" spc="12" dirty="0">
                <a:latin typeface="Arial"/>
                <a:cs typeface="Arial"/>
              </a:rPr>
              <a:t>Can machines</a:t>
            </a:r>
            <a:r>
              <a:rPr sz="1576" i="1" spc="-45" dirty="0">
                <a:latin typeface="Arial"/>
                <a:cs typeface="Arial"/>
              </a:rPr>
              <a:t> </a:t>
            </a:r>
            <a:r>
              <a:rPr sz="1576" i="1" spc="9" dirty="0">
                <a:latin typeface="Arial"/>
                <a:cs typeface="Arial"/>
              </a:rPr>
              <a:t>think?</a:t>
            </a:r>
            <a:endParaRPr sz="1576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3871754" y="2985144"/>
            <a:ext cx="1117112" cy="105228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31">
              <a:solidFill>
                <a:schemeClr val="bg1"/>
              </a:solidFill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3890988" y="2991491"/>
            <a:ext cx="1078644" cy="101420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31">
              <a:solidFill>
                <a:schemeClr val="bg1"/>
              </a:solidFill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3890987" y="2991491"/>
            <a:ext cx="1078746" cy="1014452"/>
          </a:xfrm>
          <a:custGeom>
            <a:avLst/>
            <a:gdLst/>
            <a:ahLst/>
            <a:cxnLst/>
            <a:rect l="l" t="t" r="r" b="b"/>
            <a:pathLst>
              <a:path w="1779270" h="1673225">
                <a:moveTo>
                  <a:pt x="889442" y="0"/>
                </a:moveTo>
                <a:lnTo>
                  <a:pt x="844020" y="1086"/>
                </a:lnTo>
                <a:lnTo>
                  <a:pt x="798585" y="4352"/>
                </a:lnTo>
                <a:lnTo>
                  <a:pt x="753342" y="9796"/>
                </a:lnTo>
                <a:lnTo>
                  <a:pt x="708386" y="17418"/>
                </a:lnTo>
                <a:lnTo>
                  <a:pt x="663815" y="27217"/>
                </a:lnTo>
                <a:lnTo>
                  <a:pt x="619723" y="39194"/>
                </a:lnTo>
                <a:lnTo>
                  <a:pt x="576207" y="53348"/>
                </a:lnTo>
                <a:lnTo>
                  <a:pt x="533363" y="69680"/>
                </a:lnTo>
                <a:lnTo>
                  <a:pt x="491286" y="88189"/>
                </a:lnTo>
                <a:lnTo>
                  <a:pt x="450073" y="108877"/>
                </a:lnTo>
                <a:lnTo>
                  <a:pt x="409819" y="131741"/>
                </a:lnTo>
                <a:lnTo>
                  <a:pt x="370621" y="156784"/>
                </a:lnTo>
                <a:lnTo>
                  <a:pt x="332575" y="184004"/>
                </a:lnTo>
                <a:lnTo>
                  <a:pt x="295776" y="213401"/>
                </a:lnTo>
                <a:lnTo>
                  <a:pt x="260320" y="244976"/>
                </a:lnTo>
                <a:lnTo>
                  <a:pt x="225611" y="279474"/>
                </a:lnTo>
                <a:lnTo>
                  <a:pt x="193381" y="315319"/>
                </a:lnTo>
                <a:lnTo>
                  <a:pt x="163630" y="352413"/>
                </a:lnTo>
                <a:lnTo>
                  <a:pt x="136358" y="390655"/>
                </a:lnTo>
                <a:lnTo>
                  <a:pt x="111566" y="429945"/>
                </a:lnTo>
                <a:lnTo>
                  <a:pt x="89252" y="470184"/>
                </a:lnTo>
                <a:lnTo>
                  <a:pt x="69418" y="511272"/>
                </a:lnTo>
                <a:lnTo>
                  <a:pt x="52064" y="553108"/>
                </a:lnTo>
                <a:lnTo>
                  <a:pt x="37188" y="595594"/>
                </a:lnTo>
                <a:lnTo>
                  <a:pt x="24792" y="638628"/>
                </a:lnTo>
                <a:lnTo>
                  <a:pt x="14875" y="682112"/>
                </a:lnTo>
                <a:lnTo>
                  <a:pt x="7437" y="725946"/>
                </a:lnTo>
                <a:lnTo>
                  <a:pt x="2479" y="770029"/>
                </a:lnTo>
                <a:lnTo>
                  <a:pt x="0" y="814262"/>
                </a:lnTo>
                <a:lnTo>
                  <a:pt x="0" y="858545"/>
                </a:lnTo>
                <a:lnTo>
                  <a:pt x="2479" y="902778"/>
                </a:lnTo>
                <a:lnTo>
                  <a:pt x="7437" y="946861"/>
                </a:lnTo>
                <a:lnTo>
                  <a:pt x="14875" y="990694"/>
                </a:lnTo>
                <a:lnTo>
                  <a:pt x="24792" y="1034178"/>
                </a:lnTo>
                <a:lnTo>
                  <a:pt x="37188" y="1077213"/>
                </a:lnTo>
                <a:lnTo>
                  <a:pt x="52064" y="1119698"/>
                </a:lnTo>
                <a:lnTo>
                  <a:pt x="69418" y="1161535"/>
                </a:lnTo>
                <a:lnTo>
                  <a:pt x="89252" y="1202623"/>
                </a:lnTo>
                <a:lnTo>
                  <a:pt x="111566" y="1242861"/>
                </a:lnTo>
                <a:lnTo>
                  <a:pt x="136358" y="1282152"/>
                </a:lnTo>
                <a:lnTo>
                  <a:pt x="163630" y="1320394"/>
                </a:lnTo>
                <a:lnTo>
                  <a:pt x="193381" y="1357487"/>
                </a:lnTo>
                <a:lnTo>
                  <a:pt x="225611" y="1393333"/>
                </a:lnTo>
                <a:lnTo>
                  <a:pt x="260320" y="1427830"/>
                </a:lnTo>
                <a:lnTo>
                  <a:pt x="295776" y="1459405"/>
                </a:lnTo>
                <a:lnTo>
                  <a:pt x="332575" y="1488803"/>
                </a:lnTo>
                <a:lnTo>
                  <a:pt x="370621" y="1516023"/>
                </a:lnTo>
                <a:lnTo>
                  <a:pt x="409819" y="1541065"/>
                </a:lnTo>
                <a:lnTo>
                  <a:pt x="450073" y="1563930"/>
                </a:lnTo>
                <a:lnTo>
                  <a:pt x="491286" y="1584617"/>
                </a:lnTo>
                <a:lnTo>
                  <a:pt x="533363" y="1603127"/>
                </a:lnTo>
                <a:lnTo>
                  <a:pt x="576207" y="1619459"/>
                </a:lnTo>
                <a:lnTo>
                  <a:pt x="619723" y="1633613"/>
                </a:lnTo>
                <a:lnTo>
                  <a:pt x="663815" y="1645590"/>
                </a:lnTo>
                <a:lnTo>
                  <a:pt x="708386" y="1655389"/>
                </a:lnTo>
                <a:lnTo>
                  <a:pt x="753342" y="1663011"/>
                </a:lnTo>
                <a:lnTo>
                  <a:pt x="798585" y="1668455"/>
                </a:lnTo>
                <a:lnTo>
                  <a:pt x="844020" y="1671721"/>
                </a:lnTo>
                <a:lnTo>
                  <a:pt x="889442" y="1672807"/>
                </a:lnTo>
                <a:lnTo>
                  <a:pt x="935082" y="1671721"/>
                </a:lnTo>
                <a:lnTo>
                  <a:pt x="980517" y="1668455"/>
                </a:lnTo>
                <a:lnTo>
                  <a:pt x="1025760" y="1663011"/>
                </a:lnTo>
                <a:lnTo>
                  <a:pt x="1070716" y="1655389"/>
                </a:lnTo>
                <a:lnTo>
                  <a:pt x="1115287" y="1645590"/>
                </a:lnTo>
                <a:lnTo>
                  <a:pt x="1159378" y="1633613"/>
                </a:lnTo>
                <a:lnTo>
                  <a:pt x="1202894" y="1619459"/>
                </a:lnTo>
                <a:lnTo>
                  <a:pt x="1245738" y="1603127"/>
                </a:lnTo>
                <a:lnTo>
                  <a:pt x="1287814" y="1584617"/>
                </a:lnTo>
                <a:lnTo>
                  <a:pt x="1329026" y="1563930"/>
                </a:lnTo>
                <a:lnTo>
                  <a:pt x="1369279" y="1541065"/>
                </a:lnTo>
                <a:lnTo>
                  <a:pt x="1408476" y="1516023"/>
                </a:lnTo>
                <a:lnTo>
                  <a:pt x="1446522" y="1488803"/>
                </a:lnTo>
                <a:lnTo>
                  <a:pt x="1483320" y="1459405"/>
                </a:lnTo>
                <a:lnTo>
                  <a:pt x="1518774" y="1427830"/>
                </a:lnTo>
                <a:lnTo>
                  <a:pt x="1553485" y="1393333"/>
                </a:lnTo>
                <a:lnTo>
                  <a:pt x="1585716" y="1357487"/>
                </a:lnTo>
                <a:lnTo>
                  <a:pt x="1615468" y="1320394"/>
                </a:lnTo>
                <a:lnTo>
                  <a:pt x="1642740" y="1282152"/>
                </a:lnTo>
                <a:lnTo>
                  <a:pt x="1667534" y="1242861"/>
                </a:lnTo>
                <a:lnTo>
                  <a:pt x="1689847" y="1202623"/>
                </a:lnTo>
                <a:lnTo>
                  <a:pt x="1709682" y="1161535"/>
                </a:lnTo>
                <a:lnTo>
                  <a:pt x="1727037" y="1119698"/>
                </a:lnTo>
                <a:lnTo>
                  <a:pt x="1741913" y="1077213"/>
                </a:lnTo>
                <a:lnTo>
                  <a:pt x="1754310" y="1034178"/>
                </a:lnTo>
                <a:lnTo>
                  <a:pt x="1764227" y="990694"/>
                </a:lnTo>
                <a:lnTo>
                  <a:pt x="1771665" y="946861"/>
                </a:lnTo>
                <a:lnTo>
                  <a:pt x="1776624" y="902778"/>
                </a:lnTo>
                <a:lnTo>
                  <a:pt x="1779103" y="858545"/>
                </a:lnTo>
                <a:lnTo>
                  <a:pt x="1779103" y="814262"/>
                </a:lnTo>
                <a:lnTo>
                  <a:pt x="1776624" y="770029"/>
                </a:lnTo>
                <a:lnTo>
                  <a:pt x="1771665" y="725946"/>
                </a:lnTo>
                <a:lnTo>
                  <a:pt x="1764227" y="682112"/>
                </a:lnTo>
                <a:lnTo>
                  <a:pt x="1754310" y="638628"/>
                </a:lnTo>
                <a:lnTo>
                  <a:pt x="1741913" y="595594"/>
                </a:lnTo>
                <a:lnTo>
                  <a:pt x="1727037" y="553108"/>
                </a:lnTo>
                <a:lnTo>
                  <a:pt x="1709682" y="511272"/>
                </a:lnTo>
                <a:lnTo>
                  <a:pt x="1689847" y="470184"/>
                </a:lnTo>
                <a:lnTo>
                  <a:pt x="1667534" y="429945"/>
                </a:lnTo>
                <a:lnTo>
                  <a:pt x="1642740" y="390655"/>
                </a:lnTo>
                <a:lnTo>
                  <a:pt x="1615468" y="352413"/>
                </a:lnTo>
                <a:lnTo>
                  <a:pt x="1585716" y="315319"/>
                </a:lnTo>
                <a:lnTo>
                  <a:pt x="1553485" y="279474"/>
                </a:lnTo>
                <a:lnTo>
                  <a:pt x="1518774" y="244976"/>
                </a:lnTo>
                <a:lnTo>
                  <a:pt x="1483320" y="213401"/>
                </a:lnTo>
                <a:lnTo>
                  <a:pt x="1446522" y="184004"/>
                </a:lnTo>
                <a:lnTo>
                  <a:pt x="1408476" y="156784"/>
                </a:lnTo>
                <a:lnTo>
                  <a:pt x="1369279" y="131741"/>
                </a:lnTo>
                <a:lnTo>
                  <a:pt x="1329026" y="108877"/>
                </a:lnTo>
                <a:lnTo>
                  <a:pt x="1287814" y="88189"/>
                </a:lnTo>
                <a:lnTo>
                  <a:pt x="1245738" y="69680"/>
                </a:lnTo>
                <a:lnTo>
                  <a:pt x="1202894" y="53348"/>
                </a:lnTo>
                <a:lnTo>
                  <a:pt x="1159378" y="39194"/>
                </a:lnTo>
                <a:lnTo>
                  <a:pt x="1115287" y="27217"/>
                </a:lnTo>
                <a:lnTo>
                  <a:pt x="1070716" y="17418"/>
                </a:lnTo>
                <a:lnTo>
                  <a:pt x="1025760" y="9796"/>
                </a:lnTo>
                <a:lnTo>
                  <a:pt x="980517" y="4352"/>
                </a:lnTo>
                <a:lnTo>
                  <a:pt x="935082" y="1086"/>
                </a:lnTo>
                <a:lnTo>
                  <a:pt x="889442" y="0"/>
                </a:lnTo>
                <a:close/>
              </a:path>
            </a:pathLst>
          </a:custGeom>
          <a:solidFill>
            <a:srgbClr val="009CFD">
              <a:alpha val="50000"/>
            </a:srgbClr>
          </a:solidFill>
        </p:spPr>
        <p:txBody>
          <a:bodyPr wrap="square" lIns="0" tIns="0" rIns="0" bIns="0" rtlCol="0"/>
          <a:lstStyle/>
          <a:p>
            <a:endParaRPr sz="1031">
              <a:solidFill>
                <a:schemeClr val="bg1"/>
              </a:solidFill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080635" y="3300440"/>
            <a:ext cx="693369" cy="376726"/>
          </a:xfrm>
          <a:prstGeom prst="rect">
            <a:avLst/>
          </a:prstGeom>
        </p:spPr>
        <p:txBody>
          <a:bodyPr vert="horz" wrap="square" lIns="0" tIns="8085" rIns="0" bIns="0" rtlCol="0">
            <a:spAutoFit/>
          </a:bodyPr>
          <a:lstStyle/>
          <a:p>
            <a:pPr marL="7700">
              <a:spcBef>
                <a:spcPts val="64"/>
              </a:spcBef>
            </a:pPr>
            <a:r>
              <a:rPr sz="2395" spc="-3" dirty="0">
                <a:solidFill>
                  <a:schemeClr val="bg1"/>
                </a:solidFill>
                <a:latin typeface="Arial"/>
                <a:cs typeface="Arial"/>
              </a:rPr>
              <a:t>1966</a:t>
            </a:r>
            <a:endParaRPr sz="2395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699733" y="2322795"/>
            <a:ext cx="1958066" cy="619229"/>
          </a:xfrm>
          <a:prstGeom prst="rect">
            <a:avLst/>
          </a:prstGeom>
        </p:spPr>
        <p:txBody>
          <a:bodyPr vert="horz" wrap="square" lIns="0" tIns="8085" rIns="0" bIns="0" rtlCol="0">
            <a:spAutoFit/>
          </a:bodyPr>
          <a:lstStyle/>
          <a:p>
            <a:pPr marL="7700">
              <a:spcBef>
                <a:spcPts val="64"/>
              </a:spcBef>
            </a:pPr>
            <a:r>
              <a:rPr sz="2395" dirty="0">
                <a:latin typeface="Arial"/>
                <a:cs typeface="Arial"/>
              </a:rPr>
              <a:t>ELIZA</a:t>
            </a:r>
            <a:endParaRPr sz="2395">
              <a:latin typeface="Arial"/>
              <a:cs typeface="Arial"/>
            </a:endParaRPr>
          </a:p>
          <a:p>
            <a:pPr marL="7700">
              <a:spcBef>
                <a:spcPts val="45"/>
              </a:spcBef>
            </a:pPr>
            <a:r>
              <a:rPr sz="1576" i="1" spc="15" dirty="0">
                <a:latin typeface="Arial"/>
                <a:cs typeface="Arial"/>
              </a:rPr>
              <a:t>A </a:t>
            </a:r>
            <a:r>
              <a:rPr sz="1576" i="1" spc="9" dirty="0">
                <a:latin typeface="Arial"/>
                <a:cs typeface="Arial"/>
              </a:rPr>
              <a:t>bot</a:t>
            </a:r>
            <a:r>
              <a:rPr sz="1576" i="1" spc="-121" dirty="0">
                <a:latin typeface="Arial"/>
                <a:cs typeface="Arial"/>
              </a:rPr>
              <a:t> </a:t>
            </a:r>
            <a:r>
              <a:rPr sz="1576" i="1" spc="9" dirty="0">
                <a:latin typeface="Arial"/>
                <a:cs typeface="Arial"/>
              </a:rPr>
              <a:t>psychotherapist</a:t>
            </a:r>
            <a:endParaRPr sz="1576">
              <a:latin typeface="Arial"/>
              <a:cs typeface="Arial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6004145" y="2955700"/>
            <a:ext cx="1159633" cy="116942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31">
              <a:solidFill>
                <a:schemeClr val="bg1"/>
              </a:solidFill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6023191" y="2962050"/>
            <a:ext cx="1121539" cy="113133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31">
              <a:solidFill>
                <a:schemeClr val="bg1"/>
              </a:solidFill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6023191" y="2962049"/>
            <a:ext cx="1121864" cy="1131489"/>
          </a:xfrm>
          <a:custGeom>
            <a:avLst/>
            <a:gdLst/>
            <a:ahLst/>
            <a:cxnLst/>
            <a:rect l="l" t="t" r="r" b="b"/>
            <a:pathLst>
              <a:path w="1850390" h="1866265">
                <a:moveTo>
                  <a:pt x="969308" y="1067"/>
                </a:moveTo>
                <a:lnTo>
                  <a:pt x="880567" y="1067"/>
                </a:lnTo>
                <a:lnTo>
                  <a:pt x="836279" y="4269"/>
                </a:lnTo>
                <a:lnTo>
                  <a:pt x="792155" y="9607"/>
                </a:lnTo>
                <a:lnTo>
                  <a:pt x="748278" y="17079"/>
                </a:lnTo>
                <a:lnTo>
                  <a:pt x="704730" y="26686"/>
                </a:lnTo>
                <a:lnTo>
                  <a:pt x="661593" y="38428"/>
                </a:lnTo>
                <a:lnTo>
                  <a:pt x="618950" y="52304"/>
                </a:lnTo>
                <a:lnTo>
                  <a:pt x="576881" y="68316"/>
                </a:lnTo>
                <a:lnTo>
                  <a:pt x="535470" y="86463"/>
                </a:lnTo>
                <a:lnTo>
                  <a:pt x="494799" y="106744"/>
                </a:lnTo>
                <a:lnTo>
                  <a:pt x="454950" y="129161"/>
                </a:lnTo>
                <a:lnTo>
                  <a:pt x="416005" y="153712"/>
                </a:lnTo>
                <a:lnTo>
                  <a:pt x="378046" y="180398"/>
                </a:lnTo>
                <a:lnTo>
                  <a:pt x="341156" y="209219"/>
                </a:lnTo>
                <a:lnTo>
                  <a:pt x="305417" y="240175"/>
                </a:lnTo>
                <a:lnTo>
                  <a:pt x="270910" y="273266"/>
                </a:lnTo>
                <a:lnTo>
                  <a:pt x="238105" y="308075"/>
                </a:lnTo>
                <a:lnTo>
                  <a:pt x="207415" y="344127"/>
                </a:lnTo>
                <a:lnTo>
                  <a:pt x="178843" y="381340"/>
                </a:lnTo>
                <a:lnTo>
                  <a:pt x="152387" y="419631"/>
                </a:lnTo>
                <a:lnTo>
                  <a:pt x="128047" y="458916"/>
                </a:lnTo>
                <a:lnTo>
                  <a:pt x="105824" y="499113"/>
                </a:lnTo>
                <a:lnTo>
                  <a:pt x="85717" y="540140"/>
                </a:lnTo>
                <a:lnTo>
                  <a:pt x="67727" y="581912"/>
                </a:lnTo>
                <a:lnTo>
                  <a:pt x="51853" y="624348"/>
                </a:lnTo>
                <a:lnTo>
                  <a:pt x="38096" y="667364"/>
                </a:lnTo>
                <a:lnTo>
                  <a:pt x="26456" y="710878"/>
                </a:lnTo>
                <a:lnTo>
                  <a:pt x="16931" y="754806"/>
                </a:lnTo>
                <a:lnTo>
                  <a:pt x="9524" y="799066"/>
                </a:lnTo>
                <a:lnTo>
                  <a:pt x="4232" y="843574"/>
                </a:lnTo>
                <a:lnTo>
                  <a:pt x="1058" y="888248"/>
                </a:lnTo>
                <a:lnTo>
                  <a:pt x="0" y="933005"/>
                </a:lnTo>
                <a:lnTo>
                  <a:pt x="1058" y="977762"/>
                </a:lnTo>
                <a:lnTo>
                  <a:pt x="4232" y="1022436"/>
                </a:lnTo>
                <a:lnTo>
                  <a:pt x="9524" y="1066945"/>
                </a:lnTo>
                <a:lnTo>
                  <a:pt x="16931" y="1111204"/>
                </a:lnTo>
                <a:lnTo>
                  <a:pt x="26456" y="1155132"/>
                </a:lnTo>
                <a:lnTo>
                  <a:pt x="38096" y="1198646"/>
                </a:lnTo>
                <a:lnTo>
                  <a:pt x="51853" y="1241662"/>
                </a:lnTo>
                <a:lnTo>
                  <a:pt x="67727" y="1284098"/>
                </a:lnTo>
                <a:lnTo>
                  <a:pt x="85717" y="1325870"/>
                </a:lnTo>
                <a:lnTo>
                  <a:pt x="105824" y="1366897"/>
                </a:lnTo>
                <a:lnTo>
                  <a:pt x="128047" y="1407094"/>
                </a:lnTo>
                <a:lnTo>
                  <a:pt x="152387" y="1446380"/>
                </a:lnTo>
                <a:lnTo>
                  <a:pt x="178843" y="1484670"/>
                </a:lnTo>
                <a:lnTo>
                  <a:pt x="207415" y="1521883"/>
                </a:lnTo>
                <a:lnTo>
                  <a:pt x="238105" y="1557935"/>
                </a:lnTo>
                <a:lnTo>
                  <a:pt x="270910" y="1592744"/>
                </a:lnTo>
                <a:lnTo>
                  <a:pt x="305417" y="1625835"/>
                </a:lnTo>
                <a:lnTo>
                  <a:pt x="341156" y="1656791"/>
                </a:lnTo>
                <a:lnTo>
                  <a:pt x="378046" y="1685612"/>
                </a:lnTo>
                <a:lnTo>
                  <a:pt x="416005" y="1712298"/>
                </a:lnTo>
                <a:lnTo>
                  <a:pt x="454950" y="1736850"/>
                </a:lnTo>
                <a:lnTo>
                  <a:pt x="494799" y="1759266"/>
                </a:lnTo>
                <a:lnTo>
                  <a:pt x="535470" y="1779548"/>
                </a:lnTo>
                <a:lnTo>
                  <a:pt x="576881" y="1797694"/>
                </a:lnTo>
                <a:lnTo>
                  <a:pt x="618950" y="1813706"/>
                </a:lnTo>
                <a:lnTo>
                  <a:pt x="661593" y="1827583"/>
                </a:lnTo>
                <a:lnTo>
                  <a:pt x="704730" y="1839325"/>
                </a:lnTo>
                <a:lnTo>
                  <a:pt x="748278" y="1848932"/>
                </a:lnTo>
                <a:lnTo>
                  <a:pt x="792155" y="1856404"/>
                </a:lnTo>
                <a:lnTo>
                  <a:pt x="836279" y="1861741"/>
                </a:lnTo>
                <a:lnTo>
                  <a:pt x="880567" y="1864943"/>
                </a:lnTo>
                <a:lnTo>
                  <a:pt x="924937" y="1866011"/>
                </a:lnTo>
                <a:lnTo>
                  <a:pt x="969308" y="1864943"/>
                </a:lnTo>
                <a:lnTo>
                  <a:pt x="1013596" y="1861741"/>
                </a:lnTo>
                <a:lnTo>
                  <a:pt x="1057720" y="1856404"/>
                </a:lnTo>
                <a:lnTo>
                  <a:pt x="1101598" y="1848932"/>
                </a:lnTo>
                <a:lnTo>
                  <a:pt x="1145147" y="1839325"/>
                </a:lnTo>
                <a:lnTo>
                  <a:pt x="1188286" y="1827583"/>
                </a:lnTo>
                <a:lnTo>
                  <a:pt x="1230931" y="1813706"/>
                </a:lnTo>
                <a:lnTo>
                  <a:pt x="1273001" y="1797694"/>
                </a:lnTo>
                <a:lnTo>
                  <a:pt x="1314414" y="1779548"/>
                </a:lnTo>
                <a:lnTo>
                  <a:pt x="1355088" y="1759266"/>
                </a:lnTo>
                <a:lnTo>
                  <a:pt x="1394939" y="1736850"/>
                </a:lnTo>
                <a:lnTo>
                  <a:pt x="1433887" y="1712298"/>
                </a:lnTo>
                <a:lnTo>
                  <a:pt x="1471849" y="1685612"/>
                </a:lnTo>
                <a:lnTo>
                  <a:pt x="1508742" y="1656791"/>
                </a:lnTo>
                <a:lnTo>
                  <a:pt x="1544485" y="1625835"/>
                </a:lnTo>
                <a:lnTo>
                  <a:pt x="1578996" y="1592744"/>
                </a:lnTo>
                <a:lnTo>
                  <a:pt x="1611795" y="1557935"/>
                </a:lnTo>
                <a:lnTo>
                  <a:pt x="1642478" y="1521883"/>
                </a:lnTo>
                <a:lnTo>
                  <a:pt x="1671045" y="1484670"/>
                </a:lnTo>
                <a:lnTo>
                  <a:pt x="1697495" y="1446380"/>
                </a:lnTo>
                <a:lnTo>
                  <a:pt x="1721830" y="1407094"/>
                </a:lnTo>
                <a:lnTo>
                  <a:pt x="1744049" y="1366897"/>
                </a:lnTo>
                <a:lnTo>
                  <a:pt x="1764151" y="1325870"/>
                </a:lnTo>
                <a:lnTo>
                  <a:pt x="1782138" y="1284098"/>
                </a:lnTo>
                <a:lnTo>
                  <a:pt x="1798008" y="1241662"/>
                </a:lnTo>
                <a:lnTo>
                  <a:pt x="1811762" y="1198646"/>
                </a:lnTo>
                <a:lnTo>
                  <a:pt x="1823401" y="1155132"/>
                </a:lnTo>
                <a:lnTo>
                  <a:pt x="1832923" y="1111204"/>
                </a:lnTo>
                <a:lnTo>
                  <a:pt x="1840329" y="1066945"/>
                </a:lnTo>
                <a:lnTo>
                  <a:pt x="1845619" y="1022436"/>
                </a:lnTo>
                <a:lnTo>
                  <a:pt x="1848794" y="977762"/>
                </a:lnTo>
                <a:lnTo>
                  <a:pt x="1849852" y="933005"/>
                </a:lnTo>
                <a:lnTo>
                  <a:pt x="1848794" y="888248"/>
                </a:lnTo>
                <a:lnTo>
                  <a:pt x="1845619" y="843574"/>
                </a:lnTo>
                <a:lnTo>
                  <a:pt x="1840329" y="799066"/>
                </a:lnTo>
                <a:lnTo>
                  <a:pt x="1832923" y="754806"/>
                </a:lnTo>
                <a:lnTo>
                  <a:pt x="1823401" y="710878"/>
                </a:lnTo>
                <a:lnTo>
                  <a:pt x="1811762" y="667364"/>
                </a:lnTo>
                <a:lnTo>
                  <a:pt x="1798008" y="624348"/>
                </a:lnTo>
                <a:lnTo>
                  <a:pt x="1782138" y="581912"/>
                </a:lnTo>
                <a:lnTo>
                  <a:pt x="1764151" y="540140"/>
                </a:lnTo>
                <a:lnTo>
                  <a:pt x="1744049" y="499113"/>
                </a:lnTo>
                <a:lnTo>
                  <a:pt x="1721830" y="458916"/>
                </a:lnTo>
                <a:lnTo>
                  <a:pt x="1697495" y="419631"/>
                </a:lnTo>
                <a:lnTo>
                  <a:pt x="1671045" y="381340"/>
                </a:lnTo>
                <a:lnTo>
                  <a:pt x="1642478" y="344127"/>
                </a:lnTo>
                <a:lnTo>
                  <a:pt x="1611795" y="308075"/>
                </a:lnTo>
                <a:lnTo>
                  <a:pt x="1578996" y="273266"/>
                </a:lnTo>
                <a:lnTo>
                  <a:pt x="1544485" y="240175"/>
                </a:lnTo>
                <a:lnTo>
                  <a:pt x="1508742" y="209219"/>
                </a:lnTo>
                <a:lnTo>
                  <a:pt x="1471849" y="180398"/>
                </a:lnTo>
                <a:lnTo>
                  <a:pt x="1433887" y="153712"/>
                </a:lnTo>
                <a:lnTo>
                  <a:pt x="1394939" y="129161"/>
                </a:lnTo>
                <a:lnTo>
                  <a:pt x="1355088" y="106744"/>
                </a:lnTo>
                <a:lnTo>
                  <a:pt x="1314414" y="86463"/>
                </a:lnTo>
                <a:lnTo>
                  <a:pt x="1273001" y="68316"/>
                </a:lnTo>
                <a:lnTo>
                  <a:pt x="1230931" y="52304"/>
                </a:lnTo>
                <a:lnTo>
                  <a:pt x="1188286" y="38428"/>
                </a:lnTo>
                <a:lnTo>
                  <a:pt x="1145147" y="26686"/>
                </a:lnTo>
                <a:lnTo>
                  <a:pt x="1101598" y="17079"/>
                </a:lnTo>
                <a:lnTo>
                  <a:pt x="1057720" y="9607"/>
                </a:lnTo>
                <a:lnTo>
                  <a:pt x="1013596" y="4269"/>
                </a:lnTo>
                <a:lnTo>
                  <a:pt x="969308" y="1067"/>
                </a:lnTo>
                <a:close/>
              </a:path>
              <a:path w="1850390" h="1866265">
                <a:moveTo>
                  <a:pt x="924937" y="0"/>
                </a:moveTo>
                <a:lnTo>
                  <a:pt x="880567" y="1067"/>
                </a:lnTo>
                <a:lnTo>
                  <a:pt x="969308" y="1067"/>
                </a:lnTo>
                <a:lnTo>
                  <a:pt x="924937" y="0"/>
                </a:lnTo>
                <a:close/>
              </a:path>
            </a:pathLst>
          </a:custGeom>
          <a:solidFill>
            <a:srgbClr val="009CFD">
              <a:alpha val="50000"/>
            </a:srgbClr>
          </a:solidFill>
        </p:spPr>
        <p:txBody>
          <a:bodyPr wrap="square" lIns="0" tIns="0" rIns="0" bIns="0" rtlCol="0"/>
          <a:lstStyle/>
          <a:p>
            <a:endParaRPr sz="1031">
              <a:solidFill>
                <a:schemeClr val="bg1"/>
              </a:solidFill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239072" y="3332182"/>
            <a:ext cx="693369" cy="376726"/>
          </a:xfrm>
          <a:prstGeom prst="rect">
            <a:avLst/>
          </a:prstGeom>
        </p:spPr>
        <p:txBody>
          <a:bodyPr vert="horz" wrap="square" lIns="0" tIns="8085" rIns="0" bIns="0" rtlCol="0">
            <a:spAutoFit/>
          </a:bodyPr>
          <a:lstStyle/>
          <a:p>
            <a:pPr marL="7700">
              <a:spcBef>
                <a:spcPts val="64"/>
              </a:spcBef>
            </a:pPr>
            <a:r>
              <a:rPr sz="2395" dirty="0">
                <a:solidFill>
                  <a:schemeClr val="bg1"/>
                </a:solidFill>
                <a:latin typeface="Arial"/>
                <a:cs typeface="Arial"/>
              </a:rPr>
              <a:t>2000</a:t>
            </a:r>
            <a:endParaRPr sz="2395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6410478" y="4195557"/>
            <a:ext cx="2142477" cy="619229"/>
          </a:xfrm>
          <a:prstGeom prst="rect">
            <a:avLst/>
          </a:prstGeom>
        </p:spPr>
        <p:txBody>
          <a:bodyPr vert="horz" wrap="square" lIns="0" tIns="8085" rIns="0" bIns="0" rtlCol="0">
            <a:spAutoFit/>
          </a:bodyPr>
          <a:lstStyle/>
          <a:p>
            <a:pPr marL="7700">
              <a:spcBef>
                <a:spcPts val="64"/>
              </a:spcBef>
            </a:pPr>
            <a:r>
              <a:rPr sz="2395" dirty="0">
                <a:latin typeface="Arial"/>
                <a:cs typeface="Arial"/>
              </a:rPr>
              <a:t>SmarterChild</a:t>
            </a:r>
            <a:endParaRPr sz="2395">
              <a:latin typeface="Arial"/>
              <a:cs typeface="Arial"/>
            </a:endParaRPr>
          </a:p>
          <a:p>
            <a:pPr marL="7700">
              <a:spcBef>
                <a:spcPts val="45"/>
              </a:spcBef>
            </a:pPr>
            <a:r>
              <a:rPr sz="1576" i="1" spc="12" dirty="0">
                <a:latin typeface="Arial"/>
                <a:cs typeface="Arial"/>
              </a:rPr>
              <a:t>AOL </a:t>
            </a:r>
            <a:r>
              <a:rPr sz="1576" i="1" spc="9" dirty="0">
                <a:latin typeface="Arial"/>
                <a:cs typeface="Arial"/>
              </a:rPr>
              <a:t>Instant</a:t>
            </a:r>
            <a:r>
              <a:rPr sz="1576" i="1" spc="-106" dirty="0">
                <a:latin typeface="Arial"/>
                <a:cs typeface="Arial"/>
              </a:rPr>
              <a:t> </a:t>
            </a:r>
            <a:r>
              <a:rPr sz="1576" i="1" spc="12" dirty="0">
                <a:latin typeface="Arial"/>
                <a:cs typeface="Arial"/>
              </a:rPr>
              <a:t>Messenger</a:t>
            </a:r>
            <a:endParaRPr sz="1576">
              <a:latin typeface="Arial"/>
              <a:cs typeface="Arial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8554968" y="2823419"/>
            <a:ext cx="1464176" cy="143399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31"/>
          </a:p>
        </p:txBody>
      </p:sp>
      <p:sp>
        <p:nvSpPr>
          <p:cNvPr id="29" name="object 29"/>
          <p:cNvSpPr/>
          <p:nvPr/>
        </p:nvSpPr>
        <p:spPr>
          <a:xfrm>
            <a:off x="8574013" y="2829767"/>
            <a:ext cx="1426061" cy="139590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31"/>
          </a:p>
        </p:txBody>
      </p:sp>
      <p:sp>
        <p:nvSpPr>
          <p:cNvPr id="30" name="object 30"/>
          <p:cNvSpPr/>
          <p:nvPr/>
        </p:nvSpPr>
        <p:spPr>
          <a:xfrm>
            <a:off x="8574013" y="2829767"/>
            <a:ext cx="1426393" cy="1395979"/>
          </a:xfrm>
          <a:custGeom>
            <a:avLst/>
            <a:gdLst/>
            <a:ahLst/>
            <a:cxnLst/>
            <a:rect l="l" t="t" r="r" b="b"/>
            <a:pathLst>
              <a:path w="2352675" h="2302509">
                <a:moveTo>
                  <a:pt x="1175949" y="0"/>
                </a:moveTo>
                <a:lnTo>
                  <a:pt x="1130950" y="840"/>
                </a:lnTo>
                <a:lnTo>
                  <a:pt x="1085865" y="3369"/>
                </a:lnTo>
                <a:lnTo>
                  <a:pt x="1040887" y="7583"/>
                </a:lnTo>
                <a:lnTo>
                  <a:pt x="996069" y="13484"/>
                </a:lnTo>
                <a:lnTo>
                  <a:pt x="951465" y="21070"/>
                </a:lnTo>
                <a:lnTo>
                  <a:pt x="907129" y="30343"/>
                </a:lnTo>
                <a:lnTo>
                  <a:pt x="863114" y="41301"/>
                </a:lnTo>
                <a:lnTo>
                  <a:pt x="819474" y="53945"/>
                </a:lnTo>
                <a:lnTo>
                  <a:pt x="776261" y="68275"/>
                </a:lnTo>
                <a:lnTo>
                  <a:pt x="733531" y="84291"/>
                </a:lnTo>
                <a:lnTo>
                  <a:pt x="691335" y="101992"/>
                </a:lnTo>
                <a:lnTo>
                  <a:pt x="649729" y="121380"/>
                </a:lnTo>
                <a:lnTo>
                  <a:pt x="608764" y="142454"/>
                </a:lnTo>
                <a:lnTo>
                  <a:pt x="568496" y="165213"/>
                </a:lnTo>
                <a:lnTo>
                  <a:pt x="528976" y="189658"/>
                </a:lnTo>
                <a:lnTo>
                  <a:pt x="490260" y="215789"/>
                </a:lnTo>
                <a:lnTo>
                  <a:pt x="452399" y="243606"/>
                </a:lnTo>
                <a:lnTo>
                  <a:pt x="415449" y="273109"/>
                </a:lnTo>
                <a:lnTo>
                  <a:pt x="379462" y="304298"/>
                </a:lnTo>
                <a:lnTo>
                  <a:pt x="344492" y="337172"/>
                </a:lnTo>
                <a:lnTo>
                  <a:pt x="310901" y="371405"/>
                </a:lnTo>
                <a:lnTo>
                  <a:pt x="279033" y="406633"/>
                </a:lnTo>
                <a:lnTo>
                  <a:pt x="248888" y="442803"/>
                </a:lnTo>
                <a:lnTo>
                  <a:pt x="220465" y="479864"/>
                </a:lnTo>
                <a:lnTo>
                  <a:pt x="193765" y="517763"/>
                </a:lnTo>
                <a:lnTo>
                  <a:pt x="168787" y="556447"/>
                </a:lnTo>
                <a:lnTo>
                  <a:pt x="145532" y="595865"/>
                </a:lnTo>
                <a:lnTo>
                  <a:pt x="124000" y="635963"/>
                </a:lnTo>
                <a:lnTo>
                  <a:pt x="104190" y="676691"/>
                </a:lnTo>
                <a:lnTo>
                  <a:pt x="86103" y="717994"/>
                </a:lnTo>
                <a:lnTo>
                  <a:pt x="69738" y="759821"/>
                </a:lnTo>
                <a:lnTo>
                  <a:pt x="55096" y="802119"/>
                </a:lnTo>
                <a:lnTo>
                  <a:pt x="42177" y="844836"/>
                </a:lnTo>
                <a:lnTo>
                  <a:pt x="30980" y="887920"/>
                </a:lnTo>
                <a:lnTo>
                  <a:pt x="21506" y="931318"/>
                </a:lnTo>
                <a:lnTo>
                  <a:pt x="13754" y="974978"/>
                </a:lnTo>
                <a:lnTo>
                  <a:pt x="7725" y="1018848"/>
                </a:lnTo>
                <a:lnTo>
                  <a:pt x="3419" y="1062874"/>
                </a:lnTo>
                <a:lnTo>
                  <a:pt x="835" y="1107006"/>
                </a:lnTo>
                <a:lnTo>
                  <a:pt x="0" y="1149847"/>
                </a:lnTo>
                <a:lnTo>
                  <a:pt x="0" y="1152532"/>
                </a:lnTo>
                <a:lnTo>
                  <a:pt x="835" y="1195373"/>
                </a:lnTo>
                <a:lnTo>
                  <a:pt x="3419" y="1239505"/>
                </a:lnTo>
                <a:lnTo>
                  <a:pt x="7725" y="1283531"/>
                </a:lnTo>
                <a:lnTo>
                  <a:pt x="13754" y="1327401"/>
                </a:lnTo>
                <a:lnTo>
                  <a:pt x="21506" y="1371061"/>
                </a:lnTo>
                <a:lnTo>
                  <a:pt x="30980" y="1414459"/>
                </a:lnTo>
                <a:lnTo>
                  <a:pt x="42177" y="1457543"/>
                </a:lnTo>
                <a:lnTo>
                  <a:pt x="55096" y="1500260"/>
                </a:lnTo>
                <a:lnTo>
                  <a:pt x="69738" y="1542559"/>
                </a:lnTo>
                <a:lnTo>
                  <a:pt x="86103" y="1584385"/>
                </a:lnTo>
                <a:lnTo>
                  <a:pt x="104190" y="1625689"/>
                </a:lnTo>
                <a:lnTo>
                  <a:pt x="124000" y="1666416"/>
                </a:lnTo>
                <a:lnTo>
                  <a:pt x="145532" y="1706514"/>
                </a:lnTo>
                <a:lnTo>
                  <a:pt x="168787" y="1745932"/>
                </a:lnTo>
                <a:lnTo>
                  <a:pt x="193765" y="1784616"/>
                </a:lnTo>
                <a:lnTo>
                  <a:pt x="220465" y="1822515"/>
                </a:lnTo>
                <a:lnTo>
                  <a:pt x="248888" y="1859576"/>
                </a:lnTo>
                <a:lnTo>
                  <a:pt x="279033" y="1895746"/>
                </a:lnTo>
                <a:lnTo>
                  <a:pt x="310901" y="1930974"/>
                </a:lnTo>
                <a:lnTo>
                  <a:pt x="344492" y="1965207"/>
                </a:lnTo>
                <a:lnTo>
                  <a:pt x="379462" y="1998081"/>
                </a:lnTo>
                <a:lnTo>
                  <a:pt x="415449" y="2029270"/>
                </a:lnTo>
                <a:lnTo>
                  <a:pt x="452399" y="2058773"/>
                </a:lnTo>
                <a:lnTo>
                  <a:pt x="490260" y="2086590"/>
                </a:lnTo>
                <a:lnTo>
                  <a:pt x="528976" y="2112721"/>
                </a:lnTo>
                <a:lnTo>
                  <a:pt x="568496" y="2137166"/>
                </a:lnTo>
                <a:lnTo>
                  <a:pt x="608764" y="2159926"/>
                </a:lnTo>
                <a:lnTo>
                  <a:pt x="649729" y="2180999"/>
                </a:lnTo>
                <a:lnTo>
                  <a:pt x="691335" y="2200387"/>
                </a:lnTo>
                <a:lnTo>
                  <a:pt x="733531" y="2218088"/>
                </a:lnTo>
                <a:lnTo>
                  <a:pt x="776261" y="2234104"/>
                </a:lnTo>
                <a:lnTo>
                  <a:pt x="819474" y="2248434"/>
                </a:lnTo>
                <a:lnTo>
                  <a:pt x="863114" y="2261078"/>
                </a:lnTo>
                <a:lnTo>
                  <a:pt x="907129" y="2272036"/>
                </a:lnTo>
                <a:lnTo>
                  <a:pt x="951465" y="2281309"/>
                </a:lnTo>
                <a:lnTo>
                  <a:pt x="996069" y="2288895"/>
                </a:lnTo>
                <a:lnTo>
                  <a:pt x="1040887" y="2294796"/>
                </a:lnTo>
                <a:lnTo>
                  <a:pt x="1085865" y="2299011"/>
                </a:lnTo>
                <a:lnTo>
                  <a:pt x="1130950" y="2301539"/>
                </a:lnTo>
                <a:lnTo>
                  <a:pt x="1176230" y="2302380"/>
                </a:lnTo>
                <a:lnTo>
                  <a:pt x="1221228" y="2301539"/>
                </a:lnTo>
                <a:lnTo>
                  <a:pt x="1266314" y="2299011"/>
                </a:lnTo>
                <a:lnTo>
                  <a:pt x="1311292" y="2294796"/>
                </a:lnTo>
                <a:lnTo>
                  <a:pt x="1356110" y="2288895"/>
                </a:lnTo>
                <a:lnTo>
                  <a:pt x="1400714" y="2281309"/>
                </a:lnTo>
                <a:lnTo>
                  <a:pt x="1445050" y="2272036"/>
                </a:lnTo>
                <a:lnTo>
                  <a:pt x="1489065" y="2261078"/>
                </a:lnTo>
                <a:lnTo>
                  <a:pt x="1532705" y="2248434"/>
                </a:lnTo>
                <a:lnTo>
                  <a:pt x="1575917" y="2234104"/>
                </a:lnTo>
                <a:lnTo>
                  <a:pt x="1618648" y="2218088"/>
                </a:lnTo>
                <a:lnTo>
                  <a:pt x="1660843" y="2200387"/>
                </a:lnTo>
                <a:lnTo>
                  <a:pt x="1702450" y="2180999"/>
                </a:lnTo>
                <a:lnTo>
                  <a:pt x="1743414" y="2159926"/>
                </a:lnTo>
                <a:lnTo>
                  <a:pt x="1783683" y="2137166"/>
                </a:lnTo>
                <a:lnTo>
                  <a:pt x="1823202" y="2112721"/>
                </a:lnTo>
                <a:lnTo>
                  <a:pt x="1861919" y="2086590"/>
                </a:lnTo>
                <a:lnTo>
                  <a:pt x="1899779" y="2058773"/>
                </a:lnTo>
                <a:lnTo>
                  <a:pt x="1936730" y="2029270"/>
                </a:lnTo>
                <a:lnTo>
                  <a:pt x="1972717" y="1998081"/>
                </a:lnTo>
                <a:lnTo>
                  <a:pt x="2007687" y="1965207"/>
                </a:lnTo>
                <a:lnTo>
                  <a:pt x="2041270" y="1930974"/>
                </a:lnTo>
                <a:lnTo>
                  <a:pt x="2073131" y="1895746"/>
                </a:lnTo>
                <a:lnTo>
                  <a:pt x="2103269" y="1859576"/>
                </a:lnTo>
                <a:lnTo>
                  <a:pt x="2131685" y="1822515"/>
                </a:lnTo>
                <a:lnTo>
                  <a:pt x="2158379" y="1784616"/>
                </a:lnTo>
                <a:lnTo>
                  <a:pt x="2183351" y="1745932"/>
                </a:lnTo>
                <a:lnTo>
                  <a:pt x="2206601" y="1706514"/>
                </a:lnTo>
                <a:lnTo>
                  <a:pt x="2228129" y="1666416"/>
                </a:lnTo>
                <a:lnTo>
                  <a:pt x="2247934" y="1625689"/>
                </a:lnTo>
                <a:lnTo>
                  <a:pt x="2266017" y="1584385"/>
                </a:lnTo>
                <a:lnTo>
                  <a:pt x="2282378" y="1542559"/>
                </a:lnTo>
                <a:lnTo>
                  <a:pt x="2297016" y="1500260"/>
                </a:lnTo>
                <a:lnTo>
                  <a:pt x="2309933" y="1457543"/>
                </a:lnTo>
                <a:lnTo>
                  <a:pt x="2321127" y="1414459"/>
                </a:lnTo>
                <a:lnTo>
                  <a:pt x="2330599" y="1371061"/>
                </a:lnTo>
                <a:lnTo>
                  <a:pt x="2338349" y="1327401"/>
                </a:lnTo>
                <a:lnTo>
                  <a:pt x="2344377" y="1283531"/>
                </a:lnTo>
                <a:lnTo>
                  <a:pt x="2348682" y="1239505"/>
                </a:lnTo>
                <a:lnTo>
                  <a:pt x="2351266" y="1195373"/>
                </a:lnTo>
                <a:lnTo>
                  <a:pt x="2352101" y="1152532"/>
                </a:lnTo>
                <a:lnTo>
                  <a:pt x="2352101" y="1149847"/>
                </a:lnTo>
                <a:lnTo>
                  <a:pt x="2351266" y="1107006"/>
                </a:lnTo>
                <a:lnTo>
                  <a:pt x="2348682" y="1062874"/>
                </a:lnTo>
                <a:lnTo>
                  <a:pt x="2344377" y="1018848"/>
                </a:lnTo>
                <a:lnTo>
                  <a:pt x="2338349" y="974978"/>
                </a:lnTo>
                <a:lnTo>
                  <a:pt x="2330599" y="931318"/>
                </a:lnTo>
                <a:lnTo>
                  <a:pt x="2321127" y="887920"/>
                </a:lnTo>
                <a:lnTo>
                  <a:pt x="2309933" y="844836"/>
                </a:lnTo>
                <a:lnTo>
                  <a:pt x="2297016" y="802119"/>
                </a:lnTo>
                <a:lnTo>
                  <a:pt x="2282378" y="759821"/>
                </a:lnTo>
                <a:lnTo>
                  <a:pt x="2266017" y="717994"/>
                </a:lnTo>
                <a:lnTo>
                  <a:pt x="2247934" y="676691"/>
                </a:lnTo>
                <a:lnTo>
                  <a:pt x="2228129" y="635963"/>
                </a:lnTo>
                <a:lnTo>
                  <a:pt x="2206601" y="595865"/>
                </a:lnTo>
                <a:lnTo>
                  <a:pt x="2183351" y="556447"/>
                </a:lnTo>
                <a:lnTo>
                  <a:pt x="2158379" y="517763"/>
                </a:lnTo>
                <a:lnTo>
                  <a:pt x="2131685" y="479864"/>
                </a:lnTo>
                <a:lnTo>
                  <a:pt x="2103269" y="442803"/>
                </a:lnTo>
                <a:lnTo>
                  <a:pt x="2073131" y="406633"/>
                </a:lnTo>
                <a:lnTo>
                  <a:pt x="2041270" y="371405"/>
                </a:lnTo>
                <a:lnTo>
                  <a:pt x="2007687" y="337172"/>
                </a:lnTo>
                <a:lnTo>
                  <a:pt x="1972717" y="304298"/>
                </a:lnTo>
                <a:lnTo>
                  <a:pt x="1936730" y="273109"/>
                </a:lnTo>
                <a:lnTo>
                  <a:pt x="1899779" y="243606"/>
                </a:lnTo>
                <a:lnTo>
                  <a:pt x="1861919" y="215789"/>
                </a:lnTo>
                <a:lnTo>
                  <a:pt x="1823202" y="189658"/>
                </a:lnTo>
                <a:lnTo>
                  <a:pt x="1783683" y="165213"/>
                </a:lnTo>
                <a:lnTo>
                  <a:pt x="1743414" y="142454"/>
                </a:lnTo>
                <a:lnTo>
                  <a:pt x="1702450" y="121380"/>
                </a:lnTo>
                <a:lnTo>
                  <a:pt x="1660843" y="101992"/>
                </a:lnTo>
                <a:lnTo>
                  <a:pt x="1618648" y="84291"/>
                </a:lnTo>
                <a:lnTo>
                  <a:pt x="1575917" y="68275"/>
                </a:lnTo>
                <a:lnTo>
                  <a:pt x="1532705" y="53945"/>
                </a:lnTo>
                <a:lnTo>
                  <a:pt x="1489065" y="41301"/>
                </a:lnTo>
                <a:lnTo>
                  <a:pt x="1445050" y="30343"/>
                </a:lnTo>
                <a:lnTo>
                  <a:pt x="1400714" y="21070"/>
                </a:lnTo>
                <a:lnTo>
                  <a:pt x="1356110" y="13484"/>
                </a:lnTo>
                <a:lnTo>
                  <a:pt x="1311292" y="7583"/>
                </a:lnTo>
                <a:lnTo>
                  <a:pt x="1266314" y="3369"/>
                </a:lnTo>
                <a:lnTo>
                  <a:pt x="1221228" y="840"/>
                </a:lnTo>
                <a:lnTo>
                  <a:pt x="1175949" y="0"/>
                </a:lnTo>
                <a:close/>
              </a:path>
            </a:pathLst>
          </a:custGeom>
          <a:solidFill>
            <a:srgbClr val="009CFD">
              <a:alpha val="50000"/>
            </a:srgbClr>
          </a:solidFill>
        </p:spPr>
        <p:txBody>
          <a:bodyPr wrap="square" lIns="0" tIns="0" rIns="0" bIns="0" rtlCol="0"/>
          <a:lstStyle/>
          <a:p>
            <a:endParaRPr sz="1031"/>
          </a:p>
        </p:txBody>
      </p:sp>
      <p:sp>
        <p:nvSpPr>
          <p:cNvPr id="31" name="object 31"/>
          <p:cNvSpPr txBox="1"/>
          <p:nvPr/>
        </p:nvSpPr>
        <p:spPr>
          <a:xfrm>
            <a:off x="8765714" y="3332182"/>
            <a:ext cx="1037552" cy="376726"/>
          </a:xfrm>
          <a:prstGeom prst="rect">
            <a:avLst/>
          </a:prstGeom>
        </p:spPr>
        <p:txBody>
          <a:bodyPr vert="horz" wrap="square" lIns="0" tIns="8085" rIns="0" bIns="0" rtlCol="0">
            <a:spAutoFit/>
          </a:bodyPr>
          <a:lstStyle/>
          <a:p>
            <a:pPr marL="7700">
              <a:spcBef>
                <a:spcPts val="64"/>
              </a:spcBef>
            </a:pPr>
            <a:r>
              <a:rPr sz="2395" spc="-42" dirty="0">
                <a:solidFill>
                  <a:schemeClr val="bg1"/>
                </a:solidFill>
                <a:latin typeface="Arial"/>
                <a:cs typeface="Arial"/>
              </a:rPr>
              <a:t>T</a:t>
            </a:r>
            <a:r>
              <a:rPr sz="2395" spc="3" dirty="0">
                <a:solidFill>
                  <a:schemeClr val="bg1"/>
                </a:solidFill>
                <a:latin typeface="Arial"/>
                <a:cs typeface="Arial"/>
              </a:rPr>
              <a:t>OD</a:t>
            </a:r>
            <a:r>
              <a:rPr sz="2395" spc="-176" dirty="0">
                <a:solidFill>
                  <a:schemeClr val="bg1"/>
                </a:solidFill>
                <a:latin typeface="Arial"/>
                <a:cs typeface="Arial"/>
              </a:rPr>
              <a:t>A</a:t>
            </a:r>
            <a:r>
              <a:rPr sz="2395" spc="3" dirty="0">
                <a:solidFill>
                  <a:schemeClr val="bg1"/>
                </a:solidFill>
                <a:latin typeface="Arial"/>
                <a:cs typeface="Arial"/>
              </a:rPr>
              <a:t>Y</a:t>
            </a:r>
            <a:endParaRPr sz="2395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34" name="Text Placeholder 3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pc="-136" dirty="0"/>
              <a:t>What’s </a:t>
            </a:r>
            <a:r>
              <a:rPr lang="en-US" spc="21" dirty="0"/>
              <a:t>a</a:t>
            </a:r>
            <a:r>
              <a:rPr lang="en-US" spc="-336" dirty="0"/>
              <a:t> </a:t>
            </a:r>
            <a:r>
              <a:rPr lang="en-US" spc="-15" dirty="0"/>
              <a:t>bot?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0167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1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pc="79" dirty="0"/>
              <a:t>Bots </a:t>
            </a:r>
            <a:r>
              <a:rPr lang="en-US" spc="-152" dirty="0"/>
              <a:t>are</a:t>
            </a:r>
            <a:r>
              <a:rPr lang="en-US" spc="-588" dirty="0"/>
              <a:t> </a:t>
            </a:r>
            <a:r>
              <a:rPr lang="en-US" spc="-588" dirty="0" smtClean="0"/>
              <a:t> </a:t>
            </a:r>
            <a:r>
              <a:rPr lang="en-US" spc="-185" dirty="0" smtClean="0"/>
              <a:t>hot</a:t>
            </a:r>
            <a:r>
              <a:rPr lang="en-US" spc="-185" dirty="0"/>
              <a:t>.</a:t>
            </a:r>
            <a:endParaRPr lang="en-US" dirty="0"/>
          </a:p>
        </p:txBody>
      </p:sp>
      <p:sp>
        <p:nvSpPr>
          <p:cNvPr id="3" name="object 3"/>
          <p:cNvSpPr/>
          <p:nvPr/>
        </p:nvSpPr>
        <p:spPr>
          <a:xfrm>
            <a:off x="2228269" y="1797234"/>
            <a:ext cx="7706892" cy="50596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31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object 4"/>
          <p:cNvSpPr/>
          <p:nvPr/>
        </p:nvSpPr>
        <p:spPr>
          <a:xfrm>
            <a:off x="4240278" y="1030381"/>
            <a:ext cx="6488009" cy="147916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31"/>
          </a:p>
        </p:txBody>
      </p:sp>
      <p:sp>
        <p:nvSpPr>
          <p:cNvPr id="5" name="object 5"/>
          <p:cNvSpPr/>
          <p:nvPr/>
        </p:nvSpPr>
        <p:spPr>
          <a:xfrm>
            <a:off x="336461" y="4330224"/>
            <a:ext cx="6069019" cy="21013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31"/>
          </a:p>
        </p:txBody>
      </p:sp>
      <p:sp>
        <p:nvSpPr>
          <p:cNvPr id="6" name="object 6"/>
          <p:cNvSpPr/>
          <p:nvPr/>
        </p:nvSpPr>
        <p:spPr>
          <a:xfrm>
            <a:off x="6894304" y="3962020"/>
            <a:ext cx="4977103" cy="248220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31"/>
          </a:p>
        </p:txBody>
      </p:sp>
      <p:sp>
        <p:nvSpPr>
          <p:cNvPr id="7" name="object 7"/>
          <p:cNvSpPr/>
          <p:nvPr/>
        </p:nvSpPr>
        <p:spPr>
          <a:xfrm>
            <a:off x="203147" y="2527294"/>
            <a:ext cx="5903962" cy="149820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31"/>
          </a:p>
        </p:txBody>
      </p:sp>
      <p:sp>
        <p:nvSpPr>
          <p:cNvPr id="8" name="object 8"/>
          <p:cNvSpPr/>
          <p:nvPr/>
        </p:nvSpPr>
        <p:spPr>
          <a:xfrm>
            <a:off x="2907542" y="5295173"/>
            <a:ext cx="7294250" cy="137759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31"/>
          </a:p>
        </p:txBody>
      </p:sp>
      <p:sp>
        <p:nvSpPr>
          <p:cNvPr id="9" name="object 9"/>
          <p:cNvSpPr/>
          <p:nvPr/>
        </p:nvSpPr>
        <p:spPr>
          <a:xfrm>
            <a:off x="33320" y="1010720"/>
            <a:ext cx="4456539" cy="125697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31"/>
          </a:p>
        </p:txBody>
      </p:sp>
      <p:sp>
        <p:nvSpPr>
          <p:cNvPr id="10" name="object 10"/>
          <p:cNvSpPr/>
          <p:nvPr/>
        </p:nvSpPr>
        <p:spPr>
          <a:xfrm>
            <a:off x="2542095" y="473118"/>
            <a:ext cx="5732556" cy="88876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31"/>
          </a:p>
        </p:txBody>
      </p:sp>
      <p:sp>
        <p:nvSpPr>
          <p:cNvPr id="11" name="object 11"/>
          <p:cNvSpPr/>
          <p:nvPr/>
        </p:nvSpPr>
        <p:spPr>
          <a:xfrm>
            <a:off x="5859523" y="2190831"/>
            <a:ext cx="6329301" cy="140933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31"/>
          </a:p>
        </p:txBody>
      </p:sp>
      <p:sp>
        <p:nvSpPr>
          <p:cNvPr id="12" name="object 12"/>
          <p:cNvSpPr/>
          <p:nvPr/>
        </p:nvSpPr>
        <p:spPr>
          <a:xfrm>
            <a:off x="7967174" y="535093"/>
            <a:ext cx="4221650" cy="154264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31"/>
          </a:p>
        </p:txBody>
      </p:sp>
      <p:sp>
        <p:nvSpPr>
          <p:cNvPr id="13" name="object 13"/>
          <p:cNvSpPr/>
          <p:nvPr/>
        </p:nvSpPr>
        <p:spPr>
          <a:xfrm>
            <a:off x="0" y="3060555"/>
            <a:ext cx="5916659" cy="177753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31"/>
          </a:p>
        </p:txBody>
      </p:sp>
      <p:grpSp>
        <p:nvGrpSpPr>
          <p:cNvPr id="19" name="Group 18"/>
          <p:cNvGrpSpPr/>
          <p:nvPr/>
        </p:nvGrpSpPr>
        <p:grpSpPr>
          <a:xfrm>
            <a:off x="-12698" y="1504187"/>
            <a:ext cx="12245927" cy="4251844"/>
            <a:chOff x="-12699" y="1290998"/>
            <a:chExt cx="12245927" cy="4251844"/>
          </a:xfrm>
        </p:grpSpPr>
        <p:sp>
          <p:nvSpPr>
            <p:cNvPr id="14" name="object 14"/>
            <p:cNvSpPr/>
            <p:nvPr/>
          </p:nvSpPr>
          <p:spPr>
            <a:xfrm>
              <a:off x="-12699" y="1290998"/>
              <a:ext cx="12188825" cy="4251844"/>
            </a:xfrm>
            <a:custGeom>
              <a:avLst/>
              <a:gdLst/>
              <a:ahLst/>
              <a:cxnLst/>
              <a:rect l="l" t="t" r="r" b="b"/>
              <a:pathLst>
                <a:path w="20104100" h="7012940">
                  <a:moveTo>
                    <a:pt x="19593330" y="0"/>
                  </a:moveTo>
                  <a:lnTo>
                    <a:pt x="0" y="3381878"/>
                  </a:lnTo>
                  <a:lnTo>
                    <a:pt x="0" y="4053184"/>
                  </a:lnTo>
                  <a:lnTo>
                    <a:pt x="510826" y="7012707"/>
                  </a:lnTo>
                  <a:lnTo>
                    <a:pt x="20104099" y="3630836"/>
                  </a:lnTo>
                  <a:lnTo>
                    <a:pt x="20104099" y="2959255"/>
                  </a:lnTo>
                  <a:lnTo>
                    <a:pt x="19593330" y="0"/>
                  </a:lnTo>
                  <a:close/>
                </a:path>
              </a:pathLst>
            </a:custGeom>
            <a:solidFill>
              <a:srgbClr val="FF3105"/>
            </a:solidFill>
          </p:spPr>
          <p:txBody>
            <a:bodyPr wrap="square" lIns="0" tIns="0" rIns="0" bIns="0" rtlCol="0"/>
            <a:lstStyle/>
            <a:p>
              <a:endParaRPr sz="1031"/>
            </a:p>
          </p:txBody>
        </p:sp>
        <p:sp>
          <p:nvSpPr>
            <p:cNvPr id="15" name="object 15"/>
            <p:cNvSpPr txBox="1"/>
            <p:nvPr/>
          </p:nvSpPr>
          <p:spPr>
            <a:xfrm rot="21060000">
              <a:off x="12495" y="2628917"/>
              <a:ext cx="12220733" cy="1795363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>
                <a:lnSpc>
                  <a:spcPts val="14039"/>
                </a:lnSpc>
              </a:pPr>
              <a:r>
                <a:rPr sz="21372" b="1" spc="-4" baseline="-1654" dirty="0">
                  <a:solidFill>
                    <a:srgbClr val="FFFFFF"/>
                  </a:solidFill>
                  <a:latin typeface="Arial"/>
                  <a:cs typeface="Arial"/>
                </a:rPr>
                <a:t>like, </a:t>
              </a:r>
              <a:r>
                <a:rPr sz="14248" b="1" spc="-9" dirty="0">
                  <a:solidFill>
                    <a:srgbClr val="FFFFFF"/>
                  </a:solidFill>
                  <a:latin typeface="Arial"/>
                  <a:cs typeface="Arial"/>
                </a:rPr>
                <a:t>really</a:t>
              </a:r>
              <a:r>
                <a:rPr sz="14248" b="1" spc="-437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21372" b="1" spc="-4" baseline="2245" dirty="0">
                  <a:solidFill>
                    <a:srgbClr val="FFFFFF"/>
                  </a:solidFill>
                  <a:latin typeface="Arial"/>
                  <a:cs typeface="Arial"/>
                </a:rPr>
                <a:t>hot</a:t>
              </a:r>
              <a:endParaRPr sz="21372" baseline="2245" dirty="0">
                <a:latin typeface="Arial"/>
                <a:cs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89895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00"/>
                            </p:stCondLst>
                            <p:childTnLst>
                              <p:par>
                                <p:cTn id="2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000"/>
                            </p:stCondLst>
                            <p:childTnLst>
                              <p:par>
                                <p:cTn id="2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0"/>
                            </p:stCondLst>
                            <p:childTnLst>
                              <p:par>
                                <p:cTn id="3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6000"/>
                            </p:stCondLst>
                            <p:childTnLst>
                              <p:par>
                                <p:cTn id="3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7000"/>
                            </p:stCondLst>
                            <p:childTnLst>
                              <p:par>
                                <p:cTn id="3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8000"/>
                            </p:stCondLst>
                            <p:childTnLst>
                              <p:par>
                                <p:cTn id="4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9000"/>
                            </p:stCondLst>
                            <p:childTnLst>
                              <p:par>
                                <p:cTn id="4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0"/>
                            </p:stCondLst>
                            <p:childTnLst>
                              <p:par>
                                <p:cTn id="5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Why Bots?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726" y="1486762"/>
            <a:ext cx="7941371" cy="446702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5483" y="1486762"/>
            <a:ext cx="4183580" cy="446702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8873" y="1486762"/>
            <a:ext cx="4802502" cy="220434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80" b="18344"/>
          <a:stretch/>
        </p:blipFill>
        <p:spPr>
          <a:xfrm>
            <a:off x="2121672" y="3740669"/>
            <a:ext cx="4729703" cy="2213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736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7700">
              <a:lnSpc>
                <a:spcPct val="100000"/>
              </a:lnSpc>
              <a:spcBef>
                <a:spcPts val="73"/>
              </a:spcBef>
            </a:pPr>
            <a:r>
              <a:rPr lang="en-US" spc="79" dirty="0"/>
              <a:t>Bots </a:t>
            </a:r>
            <a:r>
              <a:rPr lang="en-US" spc="30" dirty="0"/>
              <a:t>By </a:t>
            </a:r>
            <a:r>
              <a:rPr lang="en-US" spc="-85" dirty="0"/>
              <a:t>t</a:t>
            </a:r>
            <a:r>
              <a:rPr lang="en-US" spc="-85" dirty="0" smtClean="0"/>
              <a:t>he </a:t>
            </a:r>
            <a:r>
              <a:rPr lang="en-US" spc="-982" dirty="0" smtClean="0"/>
              <a:t> </a:t>
            </a:r>
            <a:r>
              <a:rPr lang="en-US" spc="-6" dirty="0" smtClean="0"/>
              <a:t>Numbers</a:t>
            </a:r>
            <a:endParaRPr lang="en-US" spc="-6" dirty="0"/>
          </a:p>
        </p:txBody>
      </p:sp>
      <p:grpSp>
        <p:nvGrpSpPr>
          <p:cNvPr id="17" name="Group 16"/>
          <p:cNvGrpSpPr/>
          <p:nvPr/>
        </p:nvGrpSpPr>
        <p:grpSpPr>
          <a:xfrm>
            <a:off x="7984867" y="1757871"/>
            <a:ext cx="2951067" cy="3853460"/>
            <a:chOff x="7984867" y="1453072"/>
            <a:chExt cx="2951067" cy="3853460"/>
          </a:xfrm>
        </p:grpSpPr>
        <p:sp>
          <p:nvSpPr>
            <p:cNvPr id="6" name="object 6"/>
            <p:cNvSpPr txBox="1"/>
            <p:nvPr/>
          </p:nvSpPr>
          <p:spPr>
            <a:xfrm>
              <a:off x="7984867" y="1491796"/>
              <a:ext cx="2813902" cy="360464"/>
            </a:xfrm>
            <a:prstGeom prst="rect">
              <a:avLst/>
            </a:prstGeom>
          </p:spPr>
          <p:txBody>
            <a:bodyPr vert="horz" wrap="square" lIns="0" tIns="10395" rIns="0" bIns="0" rtlCol="0">
              <a:spAutoFit/>
            </a:bodyPr>
            <a:lstStyle/>
            <a:p>
              <a:pPr marL="7700">
                <a:spcBef>
                  <a:spcPts val="82"/>
                </a:spcBef>
              </a:pPr>
              <a:r>
                <a:rPr sz="2274" b="1" spc="-18" dirty="0">
                  <a:latin typeface="Trebuchet MS"/>
                  <a:cs typeface="Trebuchet MS"/>
                </a:rPr>
                <a:t>65.5% </a:t>
              </a:r>
              <a:r>
                <a:rPr sz="2274" b="1" spc="-6" dirty="0">
                  <a:latin typeface="Trebuchet MS"/>
                  <a:cs typeface="Trebuchet MS"/>
                </a:rPr>
                <a:t>of</a:t>
              </a:r>
              <a:r>
                <a:rPr sz="2274" b="1" spc="-261" dirty="0">
                  <a:latin typeface="Trebuchet MS"/>
                  <a:cs typeface="Trebuchet MS"/>
                </a:rPr>
                <a:t> </a:t>
              </a:r>
              <a:r>
                <a:rPr sz="2274" b="1" spc="-18" dirty="0">
                  <a:latin typeface="Trebuchet MS"/>
                  <a:cs typeface="Trebuchet MS"/>
                </a:rPr>
                <a:t>smartphone</a:t>
              </a:r>
              <a:endParaRPr sz="2274">
                <a:latin typeface="Trebuchet MS"/>
                <a:cs typeface="Trebuchet MS"/>
              </a:endParaRPr>
            </a:p>
          </p:txBody>
        </p:sp>
        <p:sp>
          <p:nvSpPr>
            <p:cNvPr id="7" name="object 7"/>
            <p:cNvSpPr txBox="1"/>
            <p:nvPr/>
          </p:nvSpPr>
          <p:spPr>
            <a:xfrm>
              <a:off x="7984868" y="1834608"/>
              <a:ext cx="2083188" cy="360464"/>
            </a:xfrm>
            <a:prstGeom prst="rect">
              <a:avLst/>
            </a:prstGeom>
          </p:spPr>
          <p:txBody>
            <a:bodyPr vert="horz" wrap="square" lIns="0" tIns="10395" rIns="0" bIns="0" rtlCol="0">
              <a:spAutoFit/>
            </a:bodyPr>
            <a:lstStyle/>
            <a:p>
              <a:pPr marL="7700">
                <a:spcBef>
                  <a:spcPts val="82"/>
                </a:spcBef>
              </a:pPr>
              <a:r>
                <a:rPr sz="2274" b="1" spc="24" dirty="0">
                  <a:latin typeface="Trebuchet MS"/>
                  <a:cs typeface="Trebuchet MS"/>
                </a:rPr>
                <a:t>users</a:t>
              </a:r>
              <a:r>
                <a:rPr sz="2274" b="1" spc="-158" dirty="0">
                  <a:latin typeface="Trebuchet MS"/>
                  <a:cs typeface="Trebuchet MS"/>
                </a:rPr>
                <a:t> </a:t>
              </a:r>
              <a:r>
                <a:rPr sz="2274" b="1" spc="-30" dirty="0">
                  <a:latin typeface="Trebuchet MS"/>
                  <a:cs typeface="Trebuchet MS"/>
                </a:rPr>
                <a:t>download</a:t>
              </a:r>
              <a:endParaRPr sz="2274">
                <a:latin typeface="Trebuchet MS"/>
                <a:cs typeface="Trebuchet MS"/>
              </a:endParaRPr>
            </a:p>
          </p:txBody>
        </p:sp>
        <p:sp>
          <p:nvSpPr>
            <p:cNvPr id="8" name="object 8"/>
            <p:cNvSpPr txBox="1"/>
            <p:nvPr/>
          </p:nvSpPr>
          <p:spPr>
            <a:xfrm>
              <a:off x="8219756" y="1453072"/>
              <a:ext cx="2601771" cy="3853460"/>
            </a:xfrm>
            <a:prstGeom prst="rect">
              <a:avLst/>
            </a:prstGeom>
          </p:spPr>
          <p:txBody>
            <a:bodyPr vert="horz" wrap="square" lIns="0" tIns="9240" rIns="0" bIns="0" rtlCol="0">
              <a:spAutoFit/>
            </a:bodyPr>
            <a:lstStyle/>
            <a:p>
              <a:pPr marL="7700">
                <a:spcBef>
                  <a:spcPts val="73"/>
                </a:spcBef>
              </a:pPr>
              <a:r>
                <a:rPr sz="24980" b="1" spc="-1394" dirty="0">
                  <a:latin typeface="Courier New"/>
                  <a:cs typeface="Courier New"/>
                </a:rPr>
                <a:t>0</a:t>
              </a:r>
              <a:r>
                <a:rPr sz="2637" b="1" spc="12" dirty="0">
                  <a:latin typeface="Trebuchet MS"/>
                  <a:cs typeface="Trebuchet MS"/>
                </a:rPr>
                <a:t>a</a:t>
              </a:r>
              <a:r>
                <a:rPr sz="2637" b="1" spc="45" dirty="0">
                  <a:latin typeface="Trebuchet MS"/>
                  <a:cs typeface="Trebuchet MS"/>
                </a:rPr>
                <a:t>pps</a:t>
              </a:r>
              <a:r>
                <a:rPr sz="2637" b="1" spc="-39" dirty="0">
                  <a:latin typeface="Trebuchet MS"/>
                  <a:cs typeface="Trebuchet MS"/>
                </a:rPr>
                <a:t>/</a:t>
              </a:r>
              <a:endParaRPr sz="2637">
                <a:latin typeface="Trebuchet MS"/>
                <a:cs typeface="Trebuchet MS"/>
              </a:endParaRPr>
            </a:p>
          </p:txBody>
        </p:sp>
        <p:sp>
          <p:nvSpPr>
            <p:cNvPr id="9" name="object 9"/>
            <p:cNvSpPr txBox="1"/>
            <p:nvPr/>
          </p:nvSpPr>
          <p:spPr>
            <a:xfrm>
              <a:off x="9946506" y="4683746"/>
              <a:ext cx="989428" cy="415536"/>
            </a:xfrm>
            <a:prstGeom prst="rect">
              <a:avLst/>
            </a:prstGeom>
          </p:spPr>
          <p:txBody>
            <a:bodyPr vert="horz" wrap="square" lIns="0" tIns="9625" rIns="0" bIns="0" rtlCol="0">
              <a:spAutoFit/>
            </a:bodyPr>
            <a:lstStyle/>
            <a:p>
              <a:pPr marL="7700">
                <a:spcBef>
                  <a:spcPts val="76"/>
                </a:spcBef>
              </a:pPr>
              <a:r>
                <a:rPr sz="2637" b="1" spc="18" dirty="0">
                  <a:latin typeface="Trebuchet MS"/>
                  <a:cs typeface="Trebuchet MS"/>
                </a:rPr>
                <a:t>m</a:t>
              </a:r>
              <a:r>
                <a:rPr sz="2637" b="1" spc="15" dirty="0">
                  <a:latin typeface="Trebuchet MS"/>
                  <a:cs typeface="Trebuchet MS"/>
                </a:rPr>
                <a:t>o</a:t>
              </a:r>
              <a:r>
                <a:rPr sz="2637" b="1" spc="-103" dirty="0">
                  <a:latin typeface="Trebuchet MS"/>
                  <a:cs typeface="Trebuchet MS"/>
                </a:rPr>
                <a:t>nth</a:t>
              </a:r>
              <a:endParaRPr sz="2637">
                <a:latin typeface="Trebuchet MS"/>
                <a:cs typeface="Trebuchet MS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462077" y="1577787"/>
            <a:ext cx="5669782" cy="4603328"/>
            <a:chOff x="462077" y="1272988"/>
            <a:chExt cx="5669782" cy="4603328"/>
          </a:xfrm>
        </p:grpSpPr>
        <p:grpSp>
          <p:nvGrpSpPr>
            <p:cNvPr id="14" name="Group 13"/>
            <p:cNvGrpSpPr/>
            <p:nvPr/>
          </p:nvGrpSpPr>
          <p:grpSpPr>
            <a:xfrm>
              <a:off x="462077" y="1272988"/>
              <a:ext cx="5669782" cy="4603328"/>
              <a:chOff x="462077" y="1272988"/>
              <a:chExt cx="5669782" cy="4603328"/>
            </a:xfrm>
          </p:grpSpPr>
          <p:sp>
            <p:nvSpPr>
              <p:cNvPr id="13" name="Rectangle 12"/>
              <p:cNvSpPr/>
              <p:nvPr/>
            </p:nvSpPr>
            <p:spPr>
              <a:xfrm>
                <a:off x="510821" y="1272988"/>
                <a:ext cx="5621038" cy="353835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" name="object 3"/>
              <p:cNvSpPr txBox="1"/>
              <p:nvPr/>
            </p:nvSpPr>
            <p:spPr>
              <a:xfrm>
                <a:off x="5090022" y="2062513"/>
                <a:ext cx="865075" cy="215032"/>
              </a:xfrm>
              <a:prstGeom prst="rect">
                <a:avLst/>
              </a:prstGeom>
            </p:spPr>
            <p:txBody>
              <a:bodyPr vert="horz" wrap="square" lIns="0" tIns="9625" rIns="0" bIns="0" rtlCol="0">
                <a:spAutoFit/>
              </a:bodyPr>
              <a:lstStyle/>
              <a:p>
                <a:pPr marL="7700">
                  <a:spcBef>
                    <a:spcPts val="76"/>
                  </a:spcBef>
                </a:pPr>
                <a:r>
                  <a:rPr sz="1334" i="1" spc="9" dirty="0">
                    <a:latin typeface="Trebuchet MS"/>
                    <a:cs typeface="Trebuchet MS"/>
                  </a:rPr>
                  <a:t>2.5bn</a:t>
                </a:r>
                <a:r>
                  <a:rPr sz="1334" i="1" spc="-109" dirty="0">
                    <a:latin typeface="Trebuchet MS"/>
                    <a:cs typeface="Trebuchet MS"/>
                  </a:rPr>
                  <a:t> </a:t>
                </a:r>
                <a:r>
                  <a:rPr sz="1334" i="1" spc="79" dirty="0">
                    <a:latin typeface="Trebuchet MS"/>
                    <a:cs typeface="Trebuchet MS"/>
                  </a:rPr>
                  <a:t>MAU</a:t>
                </a:r>
                <a:endParaRPr sz="1334">
                  <a:latin typeface="Trebuchet MS"/>
                  <a:cs typeface="Trebuchet MS"/>
                </a:endParaRPr>
              </a:p>
            </p:txBody>
          </p:sp>
          <p:sp>
            <p:nvSpPr>
              <p:cNvPr id="4" name="object 4"/>
              <p:cNvSpPr/>
              <p:nvPr/>
            </p:nvSpPr>
            <p:spPr>
              <a:xfrm>
                <a:off x="736407" y="1740099"/>
                <a:ext cx="4278785" cy="2844059"/>
              </a:xfrm>
              <a:prstGeom prst="rect">
                <a:avLst/>
              </a:prstGeom>
              <a:blipFill>
                <a:blip r:embed="rId2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sz="1031"/>
              </a:p>
            </p:txBody>
          </p:sp>
          <p:sp>
            <p:nvSpPr>
              <p:cNvPr id="5" name="object 5"/>
              <p:cNvSpPr txBox="1"/>
              <p:nvPr/>
            </p:nvSpPr>
            <p:spPr>
              <a:xfrm>
                <a:off x="462077" y="4811347"/>
                <a:ext cx="4818166" cy="1064969"/>
              </a:xfrm>
              <a:prstGeom prst="rect">
                <a:avLst/>
              </a:prstGeom>
            </p:spPr>
            <p:txBody>
              <a:bodyPr vert="horz" wrap="square" lIns="0" tIns="30414" rIns="0" bIns="0" rtlCol="0">
                <a:spAutoFit/>
              </a:bodyPr>
              <a:lstStyle/>
              <a:p>
                <a:pPr marL="7700" marR="3080" indent="266420">
                  <a:lnSpc>
                    <a:spcPts val="2898"/>
                  </a:lnSpc>
                  <a:spcBef>
                    <a:spcPts val="239"/>
                  </a:spcBef>
                </a:pPr>
                <a:r>
                  <a:rPr sz="2486" spc="-33" dirty="0">
                    <a:latin typeface="Arial"/>
                    <a:cs typeface="Arial"/>
                  </a:rPr>
                  <a:t>Usage </a:t>
                </a:r>
                <a:r>
                  <a:rPr sz="2486" spc="115" dirty="0">
                    <a:latin typeface="Arial"/>
                    <a:cs typeface="Arial"/>
                  </a:rPr>
                  <a:t>of </a:t>
                </a:r>
                <a:r>
                  <a:rPr sz="2486" spc="27" dirty="0">
                    <a:latin typeface="Arial"/>
                    <a:cs typeface="Arial"/>
                  </a:rPr>
                  <a:t>messaging </a:t>
                </a:r>
                <a:r>
                  <a:rPr sz="2486" spc="12" dirty="0">
                    <a:latin typeface="Arial"/>
                    <a:cs typeface="Arial"/>
                  </a:rPr>
                  <a:t>apps </a:t>
                </a:r>
                <a:r>
                  <a:rPr sz="2486" spc="3" dirty="0">
                    <a:latin typeface="Arial"/>
                    <a:cs typeface="Arial"/>
                  </a:rPr>
                  <a:t>has  </a:t>
                </a:r>
                <a:r>
                  <a:rPr sz="2486" spc="18" dirty="0">
                    <a:latin typeface="Arial"/>
                    <a:cs typeface="Arial"/>
                  </a:rPr>
                  <a:t>surpassed </a:t>
                </a:r>
                <a:r>
                  <a:rPr sz="2486" spc="61" dirty="0">
                    <a:latin typeface="Arial"/>
                    <a:cs typeface="Arial"/>
                  </a:rPr>
                  <a:t>that </a:t>
                </a:r>
                <a:r>
                  <a:rPr sz="2486" spc="115" dirty="0">
                    <a:latin typeface="Arial"/>
                    <a:cs typeface="Arial"/>
                  </a:rPr>
                  <a:t>of </a:t>
                </a:r>
                <a:r>
                  <a:rPr sz="2486" spc="45" dirty="0">
                    <a:latin typeface="Arial"/>
                    <a:cs typeface="Arial"/>
                  </a:rPr>
                  <a:t>social</a:t>
                </a:r>
                <a:r>
                  <a:rPr sz="2486" spc="-488" dirty="0">
                    <a:latin typeface="Arial"/>
                    <a:cs typeface="Arial"/>
                  </a:rPr>
                  <a:t> </a:t>
                </a:r>
                <a:r>
                  <a:rPr sz="2486" spc="42" dirty="0">
                    <a:latin typeface="Arial"/>
                    <a:cs typeface="Arial"/>
                  </a:rPr>
                  <a:t>networks</a:t>
                </a:r>
                <a:endParaRPr sz="2486" dirty="0">
                  <a:latin typeface="Arial"/>
                  <a:cs typeface="Arial"/>
                </a:endParaRPr>
              </a:p>
              <a:p>
                <a:pPr marL="1378687">
                  <a:spcBef>
                    <a:spcPts val="670"/>
                  </a:spcBef>
                </a:pPr>
                <a:r>
                  <a:rPr sz="1304" b="1" spc="-3" dirty="0">
                    <a:latin typeface="Trebuchet MS"/>
                    <a:cs typeface="Trebuchet MS"/>
                  </a:rPr>
                  <a:t>*</a:t>
                </a:r>
                <a:r>
                  <a:rPr sz="1304" i="1" spc="-3" dirty="0">
                    <a:latin typeface="Trebuchet MS"/>
                    <a:cs typeface="Trebuchet MS"/>
                  </a:rPr>
                  <a:t>via </a:t>
                </a:r>
                <a:r>
                  <a:rPr sz="1304" i="1" spc="58" dirty="0">
                    <a:latin typeface="Trebuchet MS"/>
                    <a:cs typeface="Trebuchet MS"/>
                  </a:rPr>
                  <a:t>Business</a:t>
                </a:r>
                <a:r>
                  <a:rPr sz="1304" i="1" spc="-146" dirty="0">
                    <a:latin typeface="Trebuchet MS"/>
                    <a:cs typeface="Trebuchet MS"/>
                  </a:rPr>
                  <a:t> </a:t>
                </a:r>
                <a:r>
                  <a:rPr sz="1304" i="1" dirty="0">
                    <a:latin typeface="Trebuchet MS"/>
                    <a:cs typeface="Trebuchet MS"/>
                  </a:rPr>
                  <a:t>Insider</a:t>
                </a:r>
                <a:endParaRPr sz="1304" dirty="0">
                  <a:latin typeface="Trebuchet MS"/>
                  <a:cs typeface="Trebuchet MS"/>
                </a:endParaRPr>
              </a:p>
            </p:txBody>
          </p:sp>
        </p:grpSp>
        <p:sp>
          <p:nvSpPr>
            <p:cNvPr id="15" name="Rectangle 14"/>
            <p:cNvSpPr/>
            <p:nvPr/>
          </p:nvSpPr>
          <p:spPr>
            <a:xfrm>
              <a:off x="4505388" y="1464046"/>
              <a:ext cx="1626471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R="800416" algn="r">
                <a:lnSpc>
                  <a:spcPct val="100000"/>
                </a:lnSpc>
                <a:spcBef>
                  <a:spcPts val="1585"/>
                </a:spcBef>
              </a:pPr>
              <a:r>
                <a:rPr lang="en-US" sz="1200" i="1" spc="36">
                  <a:latin typeface="Trebuchet MS"/>
                  <a:cs typeface="Trebuchet MS"/>
                </a:rPr>
                <a:t>3bn</a:t>
              </a:r>
              <a:r>
                <a:rPr lang="en-US" sz="1200" i="1" spc="-118">
                  <a:latin typeface="Trebuchet MS"/>
                  <a:cs typeface="Trebuchet MS"/>
                </a:rPr>
                <a:t> </a:t>
              </a:r>
              <a:r>
                <a:rPr lang="en-US" sz="1200" i="1" spc="76">
                  <a:latin typeface="Trebuchet MS"/>
                  <a:cs typeface="Trebuchet MS"/>
                </a:rPr>
                <a:t>MAU</a:t>
              </a:r>
              <a:endParaRPr 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862173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LASSAUTHORFOOTERSHOWNUM" val="0"/>
  <p:tag name="MMPROD_NEXTUNIQUEID" val="10012"/>
  <p:tag name="CLASSAUTHORTEMPNAME" val="Class Author cross-brand"/>
  <p:tag name="CLASSAUTHORTEMPVER" val="11.0"/>
  <p:tag name="MMPROD_UIDATA" val="&lt;database version=&quot;8.0&quot;&gt;&lt;object type=&quot;1&quot; unique_id=&quot;10001&quot;&gt;&lt;object type=&quot;2&quot; unique_id=&quot;267135&quot;&gt;&lt;object type=&quot;3&quot; unique_id=&quot;548283&quot;&gt;&lt;property id=&quot;20148&quot; value=&quot;5&quot;/&gt;&lt;property id=&quot;20300&quot; value=&quot;Slide 1 - &amp;quot;Overview of  Microservices Frameworks &amp;quot;&quot;/&gt;&lt;property id=&quot;20307&quot; value=&quot;336&quot;/&gt;&lt;/object&gt;&lt;object type=&quot;3&quot; unique_id=&quot;548644&quot;&gt;&lt;property id=&quot;20148&quot; value=&quot;5&quot;/&gt;&lt;property id=&quot;20300&quot; value=&quot;Slide 2 - &amp;quot;Topics&amp;quot;&quot;/&gt;&lt;property id=&quot;20307&quot; value=&quot;369&quot;/&gt;&lt;/object&gt;&lt;object type=&quot;3&quot; unique_id=&quot;549801&quot;&gt;&lt;property id=&quot;20148&quot; value=&quot;5&quot;/&gt;&lt;property id=&quot;20300&quot; value=&quot;Slide 3 - &amp;quot;Why Microservices Frameworks?&amp;quot;&quot;/&gt;&lt;property id=&quot;20307&quot; value=&quot;372&quot;/&gt;&lt;/object&gt;&lt;object type=&quot;3&quot; unique_id=&quot;549802&quot;&gt;&lt;property id=&quot;20148&quot; value=&quot;5&quot;/&gt;&lt;property id=&quot;20300&quot; value=&quot;Slide 8 - &amp;quot;Common Functions of a Microservices Framework&amp;quot;&quot;/&gt;&lt;property id=&quot;20307&quot; value=&quot;373&quot;/&gt;&lt;/object&gt;&lt;object type=&quot;3&quot; unique_id=&quot;820485&quot;&gt;&lt;property id=&quot;20148&quot; value=&quot;5&quot;/&gt;&lt;property id=&quot;20300&quot; value=&quot;Slide 4 - &amp;quot;Why Microservices Frameworks?&amp;quot;&quot;/&gt;&lt;property id=&quot;20307&quot; value=&quot;375&quot;/&gt;&lt;/object&gt;&lt;object type=&quot;3&quot; unique_id=&quot;820674&quot;&gt;&lt;property id=&quot;20148&quot; value=&quot;5&quot;/&gt;&lt;property id=&quot;20300&quot; value=&quot;Slide 5 - &amp;quot;What are the challenges with microservices?&amp;quot;&quot;/&gt;&lt;property id=&quot;20307&quot; value=&quot;377&quot;/&gt;&lt;/object&gt;&lt;object type=&quot;3&quot; unique_id=&quot;821978&quot;&gt;&lt;property id=&quot;20148&quot; value=&quot;5&quot;/&gt;&lt;property id=&quot;20300&quot; value=&quot;Slide 15 - &amp;quot;Automated Testing&amp;quot;&quot;/&gt;&lt;property id=&quot;20307&quot; value=&quot;394&quot;/&gt;&lt;/object&gt;&lt;object type=&quot;3&quot; unique_id=&quot;821982&quot;&gt;&lt;property id=&quot;20148&quot; value=&quot;5&quot;/&gt;&lt;property id=&quot;20300&quot; value=&quot;Slide 9 - &amp;quot;Service Registry / Service Discovery&amp;quot;&quot;/&gt;&lt;property id=&quot;20307&quot; value=&quot;385&quot;/&gt;&lt;/object&gt;&lt;object type=&quot;3&quot; unique_id=&quot;821983&quot;&gt;&lt;property id=&quot;20148&quot; value=&quot;5&quot;/&gt;&lt;property id=&quot;20300&quot; value=&quot;Slide 14 - &amp;quot;Server-side discovery built-in to Bluemix Cloud Foundry Runtimes&amp;quot;&quot;/&gt;&lt;property id=&quot;20307&quot; value=&quot;386&quot;/&gt;&lt;/object&gt;&lt;object type=&quot;3&quot; unique_id=&quot;821984&quot;&gt;&lt;property id=&quot;20148&quot; value=&quot;5&quot;/&gt;&lt;property id=&quot;20300&quot; value=&quot;Slide 16 - &amp;quot;Circuit breaker&amp;quot;&quot;/&gt;&lt;property id=&quot;20307&quot; value=&quot;387&quot;/&gt;&lt;/object&gt;&lt;object type=&quot;3&quot; unique_id=&quot;821985&quot;&gt;&lt;property id=&quot;20148&quot; value=&quot;5&quot;/&gt;&lt;property id=&quot;20300&quot; value=&quot;Slide 17 - &amp;quot;Bulkhead&amp;quot;&quot;/&gt;&lt;property id=&quot;20307&quot; value=&quot;388&quot;/&gt;&lt;/object&gt;&lt;object type=&quot;3&quot; unique_id=&quot;821987&quot;&gt;&lt;property id=&quot;20148&quot; value=&quot;5&quot;/&gt;&lt;property id=&quot;20300&quot; value=&quot;Slide 18 - &amp;quot;Microservices Framework Examples&amp;quot;&quot;/&gt;&lt;property id=&quot;20307&quot; value=&quot;393&quot;/&gt;&lt;/object&gt;&lt;object type=&quot;3&quot; unique_id=&quot;822604&quot;&gt;&lt;property id=&quot;20148&quot; value=&quot;5&quot;/&gt;&lt;property id=&quot;20300&quot; value=&quot;Slide 21 - &amp;quot;What is Netflix OSS?&amp;quot;&quot;/&gt;&lt;property id=&quot;20307&quot; value=&quot;396&quot;/&gt;&lt;/object&gt;&lt;object type=&quot;3&quot; unique_id=&quot;822606&quot;&gt;&lt;property id=&quot;20148&quot; value=&quot;5&quot;/&gt;&lt;property id=&quot;20300&quot; value=&quot;Slide 22 - &amp;quot;Netflix OSS Service Discovery – Eureka, Ribbon, Zuul&amp;quot;&quot;/&gt;&lt;property id=&quot;20307&quot; value=&quot;398&quot;/&gt;&lt;/object&gt;&lt;object type=&quot;3&quot; unique_id=&quot;822607&quot;&gt;&lt;property id=&quot;20148&quot; value=&quot;5&quot;/&gt;&lt;property id=&quot;20300&quot; value=&quot;Slide 23 - &amp;quot;Netflix OSS Circuit Breaker – Hystrix, Turbine, Hystrix Dashboard&amp;quot;&quot;/&gt;&lt;property id=&quot;20307&quot; value=&quot;399&quot;/&gt;&lt;/object&gt;&lt;object type=&quot;3&quot; unique_id=&quot;822608&quot;&gt;&lt;property id=&quot;20148&quot; value=&quot;5&quot;/&gt;&lt;property id=&quot;20300&quot; value=&quot;Slide 24 - &amp;quot;Netflix OSS Automated Testing – Chaos Monkey &amp;amp; Simian Army&amp;quot;&quot;/&gt;&lt;property id=&quot;20307&quot; value=&quot;400&quot;/&gt;&lt;/object&gt;&lt;object type=&quot;3&quot; unique_id=&quot;822609&quot;&gt;&lt;property id=&quot;20148&quot; value=&quot;5&quot;/&gt;&lt;property id=&quot;20300&quot; value=&quot;Slide 25 - &amp;quot;Netflix OSS Dashboard / Console – Asgard &amp;amp; Spinnaker&amp;quot;&quot;/&gt;&lt;property id=&quot;20307&quot; value=&quot;401&quot;/&gt;&lt;/object&gt;&lt;object type=&quot;3&quot; unique_id=&quot;822610&quot;&gt;&lt;property id=&quot;20148&quot; value=&quot;5&quot;/&gt;&lt;property id=&quot;20300&quot; value=&quot;Slide 26 - &amp;quot;Netflix OSS – Pros and Cons&amp;quot;&quot;/&gt;&lt;property id=&quot;20307&quot; value=&quot;402&quot;/&gt;&lt;/object&gt;&lt;object type=&quot;3&quot; unique_id=&quot;822611&quot;&gt;&lt;property id=&quot;20148&quot; value=&quot;5&quot;/&gt;&lt;property id=&quot;20300&quot; value=&quot;Slide 27 - &amp;quot;Netflix OSS &amp;amp; Bluemix Comparison&amp;quot;&quot;/&gt;&lt;property id=&quot;20307&quot; value=&quot;403&quot;/&gt;&lt;/object&gt;&lt;object type=&quot;3&quot; unique_id=&quot;823338&quot;&gt;&lt;property id=&quot;20148&quot; value=&quot;5&quot;/&gt;&lt;property id=&quot;20300&quot; value=&quot;Slide 20&quot;/&gt;&lt;property id=&quot;20307&quot; value=&quot;419&quot;/&gt;&lt;/object&gt;&lt;object type=&quot;3&quot; unique_id=&quot;823339&quot;&gt;&lt;property id=&quot;20148&quot; value=&quot;5&quot;/&gt;&lt;property id=&quot;20300&quot; value=&quot;Slide 28 - &amp;quot;Bluemix Service Discovery  &amp;amp; Service Proxy&amp;quot;&quot;/&gt;&lt;property id=&quot;20307&quot; value=&quot;420&quot;/&gt;&lt;/object&gt;&lt;object type=&quot;3&quot; unique_id=&quot;823340&quot;&gt;&lt;property id=&quot;20148&quot; value=&quot;5&quot;/&gt;&lt;property id=&quot;20300&quot; value=&quot;Slide 29 - &amp;quot;Bluemix Service Discovery &amp;quot;&quot;/&gt;&lt;property id=&quot;20307&quot; value=&quot;404&quot;/&gt;&lt;/object&gt;&lt;object type=&quot;3&quot; unique_id=&quot;823341&quot;&gt;&lt;property id=&quot;20148&quot; value=&quot;5&quot;/&gt;&lt;property id=&quot;20300&quot; value=&quot;Slide 30 - &amp;quot;Operational Overview&amp;quot;&quot;/&gt;&lt;property id=&quot;20307&quot; value=&quot;405&quot;/&gt;&lt;/object&gt;&lt;object type=&quot;3&quot; unique_id=&quot;823342&quot;&gt;&lt;property id=&quot;20148&quot; value=&quot;5&quot;/&gt;&lt;property id=&quot;20300&quot; value=&quot;Slide 31 - &amp;quot;Service Discovery API &amp;quot;&quot;/&gt;&lt;property id=&quot;20307&quot; value=&quot;406&quot;/&gt;&lt;/object&gt;&lt;object type=&quot;3&quot; unique_id=&quot;823343&quot;&gt;&lt;property id=&quot;20148&quot; value=&quot;5&quot;/&gt;&lt;property id=&quot;20300&quot; value=&quot;Slide 32 - &amp;quot;Next Steps&amp;quot;&quot;/&gt;&lt;property id=&quot;20307&quot; value=&quot;407&quot;/&gt;&lt;/object&gt;&lt;object type=&quot;3&quot; unique_id=&quot;823345&quot;&gt;&lt;property id=&quot;20148&quot; value=&quot;5&quot;/&gt;&lt;property id=&quot;20300&quot; value=&quot;Slide 33 - &amp;quot;Bluemix Service Proxy – Why?&amp;quot;&quot;/&gt;&lt;property id=&quot;20307&quot; value=&quot;409&quot;/&gt;&lt;/object&gt;&lt;object type=&quot;3&quot; unique_id=&quot;823347&quot;&gt;&lt;property id=&quot;20148&quot; value=&quot;5&quot;/&gt;&lt;property id=&quot;20300&quot; value=&quot;Slide 34 - &amp;quot;Bluemix Service Proxy&amp;quot;&quot;/&gt;&lt;property id=&quot;20307&quot; value=&quot;411&quot;/&gt;&lt;/object&gt;&lt;object type=&quot;3&quot; unique_id=&quot;823350&quot;&gt;&lt;property id=&quot;20148&quot; value=&quot;5&quot;/&gt;&lt;property id=&quot;20300&quot; value=&quot;Slide 35&quot;/&gt;&lt;property id=&quot;20307&quot; value=&quot;413&quot;/&gt;&lt;/object&gt;&lt;object type=&quot;3&quot; unique_id=&quot;823351&quot;&gt;&lt;property id=&quot;20148&quot; value=&quot;5&quot;/&gt;&lt;property id=&quot;20300&quot; value=&quot;Slide 36&quot;/&gt;&lt;property id=&quot;20307&quot; value=&quot;414&quot;/&gt;&lt;/object&gt;&lt;object type=&quot;3&quot; unique_id=&quot;823355&quot;&gt;&lt;property id=&quot;20148&quot; value=&quot;5&quot;/&gt;&lt;property id=&quot;20300&quot; value=&quot;Slide 40&quot;/&gt;&lt;property id=&quot;20307&quot; value=&quot;418&quot;/&gt;&lt;/object&gt;&lt;object type=&quot;3&quot; unique_id=&quot;824970&quot;&gt;&lt;property id=&quot;20148&quot; value=&quot;5&quot;/&gt;&lt;property id=&quot;20300&quot; value=&quot;Slide 6 - &amp;quot;A microservices framework can help&amp;quot;&quot;/&gt;&lt;property id=&quot;20307&quot; value=&quot;422&quot;/&gt;&lt;/object&gt;&lt;object type=&quot;3&quot; unique_id=&quot;825175&quot;&gt;&lt;property id=&quot;20148&quot; value=&quot;5&quot;/&gt;&lt;property id=&quot;20300&quot; value=&quot;Slide 43 - &amp;quot;Backup Slides&amp;quot;&quot;/&gt;&lt;property id=&quot;20307&quot; value=&quot;423&quot;/&gt;&lt;/object&gt;&lt;object type=&quot;3&quot; unique_id=&quot;825808&quot;&gt;&lt;property id=&quot;20148&quot; value=&quot;5&quot;/&gt;&lt;property id=&quot;20300&quot; value=&quot;Slide 7 - &amp;quot;A microservices framework can help&amp;quot;&quot;/&gt;&lt;property id=&quot;20307&quot; value=&quot;424&quot;/&gt;&lt;/object&gt;&lt;object type=&quot;3&quot; unique_id=&quot;826269&quot;&gt;&lt;property id=&quot;20148&quot; value=&quot;5&quot;/&gt;&lt;property id=&quot;20300&quot; value=&quot;Slide 10 - &amp;quot;Service Registry&amp;quot;&quot;/&gt;&lt;property id=&quot;20307&quot; value=&quot;429&quot;/&gt;&lt;/object&gt;&lt;object type=&quot;3&quot; unique_id=&quot;826270&quot;&gt;&lt;property id=&quot;20148&quot; value=&quot;5&quot;/&gt;&lt;property id=&quot;20300&quot; value=&quot;Slide 11 - &amp;quot;Client-Side Discovery &amp;quot;&quot;/&gt;&lt;property id=&quot;20307&quot; value=&quot;426&quot;/&gt;&lt;/object&gt;&lt;object type=&quot;3&quot; unique_id=&quot;826271&quot;&gt;&lt;property id=&quot;20148&quot; value=&quot;5&quot;/&gt;&lt;property id=&quot;20300&quot; value=&quot;Slide 12 - &amp;quot;Client-Side Discovery &amp;quot;&quot;/&gt;&lt;property id=&quot;20307&quot; value=&quot;428&quot;/&gt;&lt;/object&gt;&lt;object type=&quot;3&quot; unique_id=&quot;826272&quot;&gt;&lt;property id=&quot;20148&quot; value=&quot;5&quot;/&gt;&lt;property id=&quot;20300&quot; value=&quot;Slide 13 - &amp;quot;Server-Side Discovery &amp;quot;&quot;/&gt;&lt;property id=&quot;20307&quot; value=&quot;427&quot;/&gt;&lt;/object&gt;&lt;object type=&quot;3&quot; unique_id=&quot;826274&quot;&gt;&lt;property id=&quot;20148&quot; value=&quot;5&quot;/&gt;&lt;property id=&quot;20300&quot; value=&quot;Slide 37 - &amp;quot;Microservice Terminology you might not know &amp;quot;&quot;/&gt;&lt;property id=&quot;20307&quot; value=&quot;430&quot;/&gt;&lt;/object&gt;&lt;object type=&quot;3&quot; unique_id=&quot;826275&quot;&gt;&lt;property id=&quot;20148&quot; value=&quot;5&quot;/&gt;&lt;property id=&quot;20300&quot; value=&quot;Slide 44 - &amp;quot;Tools &amp;amp; Components used by these Frameworks&amp;quot;&quot;/&gt;&lt;property id=&quot;20307&quot; value=&quot;431&quot;/&gt;&lt;/object&gt;&lt;object type=&quot;3&quot; unique_id=&quot;826421&quot;&gt;&lt;property id=&quot;20148&quot; value=&quot;5&quot;/&gt;&lt;property id=&quot;20300&quot; value=&quot;Slide 19 - &amp;quot;Framework or Fabric – What’s in a name?&amp;quot;&quot;/&gt;&lt;property id=&quot;20307&quot; value=&quot;432&quot;/&gt;&lt;/object&gt;&lt;object type=&quot;3&quot; unique_id=&quot;826615&quot;&gt;&lt;property id=&quot;20148&quot; value=&quot;5&quot;/&gt;&lt;property id=&quot;20300&quot; value=&quot;Slide 38 - &amp;quot;Amalgam8 – Three Major Components&amp;quot;&quot;/&gt;&lt;property id=&quot;20307&quot; value=&quot;433&quot;/&gt;&lt;/object&gt;&lt;object type=&quot;3&quot; unique_id=&quot;826616&quot;&gt;&lt;property id=&quot;20148&quot; value=&quot;5&quot;/&gt;&lt;property id=&quot;20300&quot; value=&quot;Slide 39 - &amp;quot;How it works&amp;quot;&quot;/&gt;&lt;property id=&quot;20307&quot; value=&quot;434&quot;/&gt;&lt;/object&gt;&lt;object type=&quot;3&quot; unique_id=&quot;826813&quot;&gt;&lt;property id=&quot;20148&quot; value=&quot;5&quot;/&gt;&lt;property id=&quot;20300&quot; value=&quot;Slide 42 - &amp;quot;Summary&amp;quot;&quot;/&gt;&lt;property id=&quot;20307&quot; value=&quot;435&quot;/&gt;&lt;/object&gt;&lt;object type=&quot;3&quot; unique_id=&quot;827473&quot;&gt;&lt;property id=&quot;20148&quot; value=&quot;5&quot;/&gt;&lt;property id=&quot;20300&quot; value=&quot;Slide 41 - &amp;quot;Resources &amp;quot;&quot;/&gt;&lt;property id=&quot;20307&quot; value=&quot;436&quot;/&gt;&lt;/object&gt;&lt;/object&gt;&lt;object type=&quot;8&quot; unique_id=&quot;267187&quot;&gt;&lt;/object&gt;&lt;/object&gt;&lt;/database&gt;"/>
  <p:tag name="SECTOMILLISECCONVERTED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LASSAUTHORUNITTITLE" val="1"/>
</p:tagLst>
</file>

<file path=ppt/theme/theme1.xml><?xml version="1.0" encoding="utf-8"?>
<a:theme xmlns:a="http://schemas.openxmlformats.org/drawingml/2006/main" name="1_CLFAug15wide">
  <a:themeElements>
    <a:clrScheme name="">
      <a:dk1>
        <a:srgbClr val="000000"/>
      </a:dk1>
      <a:lt1>
        <a:srgbClr val="FFFFFF"/>
      </a:lt1>
      <a:dk2>
        <a:srgbClr val="8CC63F"/>
      </a:dk2>
      <a:lt2>
        <a:srgbClr val="F389AF"/>
      </a:lt2>
      <a:accent1>
        <a:srgbClr val="008ABF"/>
      </a:accent1>
      <a:accent2>
        <a:srgbClr val="8CC63F"/>
      </a:accent2>
      <a:accent3>
        <a:srgbClr val="FFCF01"/>
      </a:accent3>
      <a:accent4>
        <a:srgbClr val="B8471B"/>
      </a:accent4>
      <a:accent5>
        <a:srgbClr val="82D1F5"/>
      </a:accent5>
      <a:accent6>
        <a:srgbClr val="007670"/>
      </a:accent6>
      <a:hlink>
        <a:srgbClr val="00649D"/>
      </a:hlink>
      <a:folHlink>
        <a:srgbClr val="7F1C7D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DFDFD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107763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6143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tabLst/>
          <a:defRPr kumimoji="0" lang="de-DE" sz="1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DFDFD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107763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6143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tabLst/>
          <a:defRPr kumimoji="0" lang="de-DE" sz="1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</a:defRPr>
        </a:defPPr>
      </a:lstStyle>
    </a:lnDef>
  </a:objectDefaults>
  <a:extraClrSchemeLst>
    <a:extraClrScheme>
      <a:clrScheme name="LD1WE_9.1 1">
        <a:dk1>
          <a:srgbClr val="000000"/>
        </a:dk1>
        <a:lt1>
          <a:srgbClr val="FFFFFF"/>
        </a:lt1>
        <a:dk2>
          <a:srgbClr val="000000"/>
        </a:dk2>
        <a:lt2>
          <a:srgbClr val="C0C0C0"/>
        </a:lt2>
        <a:accent1>
          <a:srgbClr val="008ABF"/>
        </a:accent1>
        <a:accent2>
          <a:srgbClr val="4D4D4D"/>
        </a:accent2>
        <a:accent3>
          <a:srgbClr val="FFFFFF"/>
        </a:accent3>
        <a:accent4>
          <a:srgbClr val="000000"/>
        </a:accent4>
        <a:accent5>
          <a:srgbClr val="BEC4FD"/>
        </a:accent5>
        <a:accent6>
          <a:srgbClr val="454545"/>
        </a:accent6>
        <a:hlink>
          <a:srgbClr val="1C7270"/>
        </a:hlink>
        <a:folHlink>
          <a:srgbClr val="9E640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D1WE_9.1 2">
        <a:dk1>
          <a:srgbClr val="808080"/>
        </a:dk1>
        <a:lt1>
          <a:srgbClr val="FFFFFF"/>
        </a:lt1>
        <a:dk2>
          <a:srgbClr val="000000"/>
        </a:dk2>
        <a:lt2>
          <a:srgbClr val="CCCCFF"/>
        </a:lt2>
        <a:accent1>
          <a:srgbClr val="7889FB"/>
        </a:accent1>
        <a:accent2>
          <a:srgbClr val="DFFF66"/>
        </a:accent2>
        <a:accent3>
          <a:srgbClr val="AAAAAA"/>
        </a:accent3>
        <a:accent4>
          <a:srgbClr val="DADADA"/>
        </a:accent4>
        <a:accent5>
          <a:srgbClr val="BEC4FD"/>
        </a:accent5>
        <a:accent6>
          <a:srgbClr val="CAE75C"/>
        </a:accent6>
        <a:hlink>
          <a:srgbClr val="C0C0C0"/>
        </a:hlink>
        <a:folHlink>
          <a:srgbClr val="D1821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mmonLookAug15">
        <a:dk1>
          <a:srgbClr val="000000"/>
        </a:dk1>
        <a:lt1>
          <a:srgbClr val="FFFFFF"/>
        </a:lt1>
        <a:dk2>
          <a:srgbClr val="000000"/>
        </a:dk2>
        <a:lt2>
          <a:srgbClr val="F389AF"/>
        </a:lt2>
        <a:accent1>
          <a:srgbClr val="008ABF"/>
        </a:accent1>
        <a:accent2>
          <a:srgbClr val="8CC63F"/>
        </a:accent2>
        <a:accent3>
          <a:srgbClr val="FFCF01"/>
        </a:accent3>
        <a:accent4>
          <a:srgbClr val="B8471B"/>
        </a:accent4>
        <a:accent5>
          <a:srgbClr val="82D1F5"/>
        </a:accent5>
        <a:accent6>
          <a:srgbClr val="007670"/>
        </a:accent6>
        <a:hlink>
          <a:srgbClr val="00649D"/>
        </a:hlink>
        <a:folHlink>
          <a:srgbClr val="7F1C7D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Unit template.potx" id="{BF646B42-B424-4096-A791-AE99DEC4B233}" vid="{4966A76D-EC37-402E-8AD2-695B9362C1B8}"/>
    </a:ext>
  </a:extLst>
</a:theme>
</file>

<file path=ppt/theme/theme2.xml><?xml version="1.0" encoding="utf-8"?>
<a:theme xmlns:a="http://schemas.openxmlformats.org/drawingml/2006/main" name="2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IBM Cloud Content">
  <a:themeElements>
    <a:clrScheme name="Custom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27495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1_IBM Cloud Content">
  <a:themeElements>
    <a:clrScheme name="Custom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27495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7889FB"/>
      </a:accent1>
      <a:accent2>
        <a:srgbClr val="4D4D4D"/>
      </a:accent2>
      <a:accent3>
        <a:srgbClr val="FFFFFF"/>
      </a:accent3>
      <a:accent4>
        <a:srgbClr val="000000"/>
      </a:accent4>
      <a:accent5>
        <a:srgbClr val="BEC4FD"/>
      </a:accent5>
      <a:accent6>
        <a:srgbClr val="454545"/>
      </a:accent6>
      <a:hlink>
        <a:srgbClr val="1C7270"/>
      </a:hlink>
      <a:folHlink>
        <a:srgbClr val="9E640E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47269</TotalTime>
  <Words>394</Words>
  <Application>Microsoft Macintosh PowerPoint</Application>
  <PresentationFormat>Custom</PresentationFormat>
  <Paragraphs>99</Paragraphs>
  <Slides>19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19</vt:i4>
      </vt:variant>
    </vt:vector>
  </HeadingPairs>
  <TitlesOfParts>
    <vt:vector size="32" baseType="lpstr">
      <vt:lpstr>Courier New</vt:lpstr>
      <vt:lpstr>Helvetica Light</vt:lpstr>
      <vt:lpstr>Mangal</vt:lpstr>
      <vt:lpstr>Trebuchet MS</vt:lpstr>
      <vt:lpstr>Verdana</vt:lpstr>
      <vt:lpstr>Wingdings</vt:lpstr>
      <vt:lpstr>ヒラギノ角ゴ Pro W3</vt:lpstr>
      <vt:lpstr>Arial</vt:lpstr>
      <vt:lpstr>1_CLFAug15wide</vt:lpstr>
      <vt:lpstr>2_Custom Design</vt:lpstr>
      <vt:lpstr>IBM Cloud Content</vt:lpstr>
      <vt:lpstr>1_Custom Design</vt:lpstr>
      <vt:lpstr>1_IBM Cloud Content</vt:lpstr>
      <vt:lpstr>Building A Cognitive Assistant</vt:lpstr>
      <vt:lpstr>PowerPoint Presentation</vt:lpstr>
      <vt:lpstr>PowerPoint Presentation</vt:lpstr>
      <vt:lpstr>Why Bots?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Node-RED Intro</vt:lpstr>
      <vt:lpstr>PowerPoint Presentation</vt:lpstr>
      <vt:lpstr>PowerPoint Presentation</vt:lpstr>
      <vt:lpstr>PowerPoint Presentation</vt:lpstr>
      <vt:lpstr>PowerPoint Presentation</vt:lpstr>
      <vt:lpstr>Let’s Get Building!</vt:lpstr>
      <vt:lpstr>PowerPoint Presentation</vt:lpstr>
    </vt:vector>
  </TitlesOfParts>
  <Company>IBM</Company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Overview of Microservice Frameworks</dc:title>
  <dc:creator>Ray Hawkes</dc:creator>
  <cp:lastModifiedBy>CHRISTOPHER HARROLD</cp:lastModifiedBy>
  <cp:revision>767</cp:revision>
  <cp:lastPrinted>2016-07-26T14:25:42Z</cp:lastPrinted>
  <dcterms:created xsi:type="dcterms:W3CDTF">2007-02-23T17:24:38Z</dcterms:created>
  <dcterms:modified xsi:type="dcterms:W3CDTF">2018-01-23T03:45:06Z</dcterms:modified>
</cp:coreProperties>
</file>